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3E_47929DD0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53_A4ED9936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52" r:id="rId5"/>
    <p:sldId id="355" r:id="rId6"/>
    <p:sldId id="337" r:id="rId7"/>
    <p:sldId id="353" r:id="rId8"/>
    <p:sldId id="331" r:id="rId9"/>
    <p:sldId id="332" r:id="rId10"/>
    <p:sldId id="354" r:id="rId11"/>
    <p:sldId id="318" r:id="rId12"/>
    <p:sldId id="345" r:id="rId13"/>
    <p:sldId id="346" r:id="rId14"/>
    <p:sldId id="312" r:id="rId15"/>
    <p:sldId id="322" r:id="rId16"/>
    <p:sldId id="324" r:id="rId17"/>
    <p:sldId id="299" r:id="rId18"/>
    <p:sldId id="327" r:id="rId19"/>
    <p:sldId id="340" r:id="rId20"/>
    <p:sldId id="333" r:id="rId21"/>
    <p:sldId id="339" r:id="rId22"/>
    <p:sldId id="336" r:id="rId23"/>
    <p:sldId id="356" r:id="rId24"/>
    <p:sldId id="325" r:id="rId25"/>
    <p:sldId id="271" r:id="rId26"/>
    <p:sldId id="291" r:id="rId27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E7769C-3E5C-1AA7-7599-8D579596D9D3}" name="Katrin Woestmeyer" initials="KW" userId="Katrin Woestmeyer" providerId="None"/>
  <p188:author id="{5C57A1BB-5AD2-C06C-8547-3622CBF5ADEB}" name="Katrin Woestmeyer" initials="KW" userId="S::katrin.woestmeyer@cfvw.schule::5f403ee4-1a20-4c88-88f0-2b5a133918e7" providerId="AD"/>
  <p188:author id="{42B96ED7-D44E-B2E8-5F86-419282C82478}" name="Andrea El Sherif" initials="AS" userId="S::andrea.elsherif@cfvw.schule::ed1cc261-97e1-46b8-82db-9fd9db38b75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rin Woestmeyer" initials="KW" lastIdx="19" clrIdx="0">
    <p:extLst>
      <p:ext uri="{19B8F6BF-5375-455C-9EA6-DF929625EA0E}">
        <p15:presenceInfo xmlns:p15="http://schemas.microsoft.com/office/powerpoint/2012/main" userId="Katrin Woestmeyer" providerId="None"/>
      </p:ext>
    </p:extLst>
  </p:cmAuthor>
  <p:cmAuthor id="2" name="Andrea El Sherif" initials="AES" lastIdx="14" clrIdx="1">
    <p:extLst>
      <p:ext uri="{19B8F6BF-5375-455C-9EA6-DF929625EA0E}">
        <p15:presenceInfo xmlns:p15="http://schemas.microsoft.com/office/powerpoint/2012/main" userId="S-1-5-21-1081184719-1902231851-1241246973-12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6A05"/>
    <a:srgbClr val="F06059"/>
    <a:srgbClr val="F5928D"/>
    <a:srgbClr val="A8C1E6"/>
    <a:srgbClr val="EE362B"/>
    <a:srgbClr val="0090C4"/>
    <a:srgbClr val="3972AB"/>
    <a:srgbClr val="0091C4"/>
    <a:srgbClr val="45A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A4CE8-1030-4845-BFF7-23B97B3126D2}" v="2" dt="2023-11-13T11:00:45.703"/>
    <p1510:client id="{0D2D4819-E2EB-452B-AFC5-3C01224B0820}" v="94" dt="2023-11-10T19:58:32.097"/>
    <p1510:client id="{3ED5A8A7-536C-4FC2-9A56-CE5CF1E1F880}" v="17" dt="2023-11-10T06:39:04.370"/>
    <p1510:client id="{424F1F9D-F5A6-4AC2-974A-C6D42A9ACC16}" v="1" dt="2023-11-12T15:25:21.047"/>
    <p1510:client id="{8197AFFD-98D3-4060-9856-C1C681FAE0A9}" v="178" dt="2023-11-10T10:28:00.044"/>
    <p1510:client id="{CD951B77-4B5C-4E3A-B43F-A461816DCB7A}" v="71" dt="2023-11-13T11:16:38.1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197AFFD-98D3-4060-9856-C1C681FAE0A9}"/>
    <pc:docChg chg="modSld sldOrd">
      <pc:chgData name="" userId="" providerId="" clId="Web-{8197AFFD-98D3-4060-9856-C1C681FAE0A9}" dt="2023-11-10T09:10:31.740" v="1"/>
      <pc:docMkLst>
        <pc:docMk/>
      </pc:docMkLst>
      <pc:sldChg chg="modSp">
        <pc:chgData name="" userId="" providerId="" clId="Web-{8197AFFD-98D3-4060-9856-C1C681FAE0A9}" dt="2023-11-10T09:10:31.662" v="0" actId="1076"/>
        <pc:sldMkLst>
          <pc:docMk/>
          <pc:sldMk cId="1459588849" sldId="352"/>
        </pc:sldMkLst>
        <pc:picChg chg="mod">
          <ac:chgData name="" userId="" providerId="" clId="Web-{8197AFFD-98D3-4060-9856-C1C681FAE0A9}" dt="2023-11-10T09:10:31.662" v="0" actId="1076"/>
          <ac:picMkLst>
            <pc:docMk/>
            <pc:sldMk cId="1459588849" sldId="352"/>
            <ac:picMk id="3" creationId="{12BFEFC8-5959-5621-0DD1-08420FDE7C5F}"/>
          </ac:picMkLst>
        </pc:picChg>
      </pc:sldChg>
      <pc:sldChg chg="ord">
        <pc:chgData name="" userId="" providerId="" clId="Web-{8197AFFD-98D3-4060-9856-C1C681FAE0A9}" dt="2023-11-10T09:10:31.740" v="1"/>
        <pc:sldMkLst>
          <pc:docMk/>
          <pc:sldMk cId="1366032872" sldId="355"/>
        </pc:sldMkLst>
      </pc:sldChg>
    </pc:docChg>
  </pc:docChgLst>
  <pc:docChgLst>
    <pc:chgData name="Katrin Woestmeyer" userId="S::katrin.woestmeyer@cfvw.schule::5f403ee4-1a20-4c88-88f0-2b5a133918e7" providerId="AD" clId="Web-{8197AFFD-98D3-4060-9856-C1C681FAE0A9}"/>
    <pc:docChg chg="addSld delSld modSld sldOrd">
      <pc:chgData name="Katrin Woestmeyer" userId="S::katrin.woestmeyer@cfvw.schule::5f403ee4-1a20-4c88-88f0-2b5a133918e7" providerId="AD" clId="Web-{8197AFFD-98D3-4060-9856-C1C681FAE0A9}" dt="2023-11-10T10:28:00.044" v="147" actId="1076"/>
      <pc:docMkLst>
        <pc:docMk/>
      </pc:docMkLst>
      <pc:sldChg chg="modSp ord delCm">
        <pc:chgData name="Katrin Woestmeyer" userId="S::katrin.woestmeyer@cfvw.schule::5f403ee4-1a20-4c88-88f0-2b5a133918e7" providerId="AD" clId="Web-{8197AFFD-98D3-4060-9856-C1C681FAE0A9}" dt="2023-11-10T09:32:16.535" v="141"/>
        <pc:sldMkLst>
          <pc:docMk/>
          <pc:sldMk cId="0" sldId="271"/>
        </pc:sldMkLst>
        <pc:spChg chg="mod">
          <ac:chgData name="Katrin Woestmeyer" userId="S::katrin.woestmeyer@cfvw.schule::5f403ee4-1a20-4c88-88f0-2b5a133918e7" providerId="AD" clId="Web-{8197AFFD-98D3-4060-9856-C1C681FAE0A9}" dt="2023-11-10T09:29:55.486" v="140" actId="20577"/>
          <ac:spMkLst>
            <pc:docMk/>
            <pc:sldMk cId="0" sldId="271"/>
            <ac:spMk id="1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trin Woestmeyer" userId="S::katrin.woestmeyer@cfvw.schule::5f403ee4-1a20-4c88-88f0-2b5a133918e7" providerId="AD" clId="Web-{8197AFFD-98D3-4060-9856-C1C681FAE0A9}" dt="2023-11-10T09:28:50.361" v="116"/>
              <pc2:cmMkLst xmlns:pc2="http://schemas.microsoft.com/office/powerpoint/2019/9/main/command">
                <pc:docMk/>
                <pc:sldMk cId="0" sldId="271"/>
                <pc2:cmMk id="{58A94DD3-FA47-4EAB-8650-77663D9EEBAE}"/>
              </pc2:cmMkLst>
            </pc226:cmChg>
          </p:ext>
        </pc:extLst>
      </pc:sldChg>
      <pc:sldChg chg="modSp">
        <pc:chgData name="Katrin Woestmeyer" userId="S::katrin.woestmeyer@cfvw.schule::5f403ee4-1a20-4c88-88f0-2b5a133918e7" providerId="AD" clId="Web-{8197AFFD-98D3-4060-9856-C1C681FAE0A9}" dt="2023-11-10T09:15:28.571" v="72" actId="20577"/>
        <pc:sldMkLst>
          <pc:docMk/>
          <pc:sldMk cId="1200790992" sldId="318"/>
        </pc:sldMkLst>
        <pc:spChg chg="mod">
          <ac:chgData name="Katrin Woestmeyer" userId="S::katrin.woestmeyer@cfvw.schule::5f403ee4-1a20-4c88-88f0-2b5a133918e7" providerId="AD" clId="Web-{8197AFFD-98D3-4060-9856-C1C681FAE0A9}" dt="2023-11-10T09:15:28.571" v="72" actId="20577"/>
          <ac:spMkLst>
            <pc:docMk/>
            <pc:sldMk cId="1200790992" sldId="318"/>
            <ac:spMk id="3" creationId="{78A35966-66AE-44A0-8707-FAC3CA39701C}"/>
          </ac:spMkLst>
        </pc:spChg>
      </pc:sldChg>
      <pc:sldChg chg="delCm">
        <pc:chgData name="Katrin Woestmeyer" userId="S::katrin.woestmeyer@cfvw.schule::5f403ee4-1a20-4c88-88f0-2b5a133918e7" providerId="AD" clId="Web-{8197AFFD-98D3-4060-9856-C1C681FAE0A9}" dt="2023-11-10T09:19:43.605" v="80"/>
        <pc:sldMkLst>
          <pc:docMk/>
          <pc:sldMk cId="974301955" sldId="3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trin Woestmeyer" userId="S::katrin.woestmeyer@cfvw.schule::5f403ee4-1a20-4c88-88f0-2b5a133918e7" providerId="AD" clId="Web-{8197AFFD-98D3-4060-9856-C1C681FAE0A9}" dt="2023-11-10T09:19:43.605" v="80"/>
              <pc2:cmMkLst xmlns:pc2="http://schemas.microsoft.com/office/powerpoint/2019/9/main/command">
                <pc:docMk/>
                <pc:sldMk cId="974301955" sldId="327"/>
                <pc2:cmMk id="{3E87C6BB-8465-488C-B2BF-58F2D63759A7}"/>
              </pc2:cmMkLst>
            </pc226:cmChg>
          </p:ext>
        </pc:extLst>
      </pc:sldChg>
      <pc:sldChg chg="del">
        <pc:chgData name="Katrin Woestmeyer" userId="S::katrin.woestmeyer@cfvw.schule::5f403ee4-1a20-4c88-88f0-2b5a133918e7" providerId="AD" clId="Web-{8197AFFD-98D3-4060-9856-C1C681FAE0A9}" dt="2023-11-10T09:13:19.492" v="50"/>
        <pc:sldMkLst>
          <pc:docMk/>
          <pc:sldMk cId="2730554856" sldId="330"/>
        </pc:sldMkLst>
      </pc:sldChg>
      <pc:sldChg chg="delSp modSp">
        <pc:chgData name="Katrin Woestmeyer" userId="S::katrin.woestmeyer@cfvw.schule::5f403ee4-1a20-4c88-88f0-2b5a133918e7" providerId="AD" clId="Web-{8197AFFD-98D3-4060-9856-C1C681FAE0A9}" dt="2023-11-10T09:26:13.234" v="108" actId="20577"/>
        <pc:sldMkLst>
          <pc:docMk/>
          <pc:sldMk cId="882164659" sldId="336"/>
        </pc:sldMkLst>
        <pc:spChg chg="del">
          <ac:chgData name="Katrin Woestmeyer" userId="S::katrin.woestmeyer@cfvw.schule::5f403ee4-1a20-4c88-88f0-2b5a133918e7" providerId="AD" clId="Web-{8197AFFD-98D3-4060-9856-C1C681FAE0A9}" dt="2023-11-10T09:24:54.999" v="99"/>
          <ac:spMkLst>
            <pc:docMk/>
            <pc:sldMk cId="882164659" sldId="336"/>
            <ac:spMk id="4" creationId="{00000000-0000-0000-0000-000000000000}"/>
          </ac:spMkLst>
        </pc:spChg>
        <pc:spChg chg="mod">
          <ac:chgData name="Katrin Woestmeyer" userId="S::katrin.woestmeyer@cfvw.schule::5f403ee4-1a20-4c88-88f0-2b5a133918e7" providerId="AD" clId="Web-{8197AFFD-98D3-4060-9856-C1C681FAE0A9}" dt="2023-11-10T09:26:13.234" v="108" actId="20577"/>
          <ac:spMkLst>
            <pc:docMk/>
            <pc:sldMk cId="882164659" sldId="336"/>
            <ac:spMk id="7" creationId="{00000000-0000-0000-0000-000000000000}"/>
          </ac:spMkLst>
        </pc:spChg>
        <pc:picChg chg="del">
          <ac:chgData name="Katrin Woestmeyer" userId="S::katrin.woestmeyer@cfvw.schule::5f403ee4-1a20-4c88-88f0-2b5a133918e7" providerId="AD" clId="Web-{8197AFFD-98D3-4060-9856-C1C681FAE0A9}" dt="2023-11-10T09:23:52.139" v="86"/>
          <ac:picMkLst>
            <pc:docMk/>
            <pc:sldMk cId="882164659" sldId="336"/>
            <ac:picMk id="3" creationId="{9CCCB3B2-6120-4612-B727-6BF54E734F1E}"/>
          </ac:picMkLst>
        </pc:picChg>
        <pc:picChg chg="mod">
          <ac:chgData name="Katrin Woestmeyer" userId="S::katrin.woestmeyer@cfvw.schule::5f403ee4-1a20-4c88-88f0-2b5a133918e7" providerId="AD" clId="Web-{8197AFFD-98D3-4060-9856-C1C681FAE0A9}" dt="2023-11-10T09:25:10.093" v="101" actId="1076"/>
          <ac:picMkLst>
            <pc:docMk/>
            <pc:sldMk cId="882164659" sldId="336"/>
            <ac:picMk id="8" creationId="{9974A79B-D6B2-27CF-FD4D-696D0F17258F}"/>
          </ac:picMkLst>
        </pc:picChg>
        <pc:picChg chg="mod">
          <ac:chgData name="Katrin Woestmeyer" userId="S::katrin.woestmeyer@cfvw.schule::5f403ee4-1a20-4c88-88f0-2b5a133918e7" providerId="AD" clId="Web-{8197AFFD-98D3-4060-9856-C1C681FAE0A9}" dt="2023-11-10T09:25:04.046" v="100" actId="1076"/>
          <ac:picMkLst>
            <pc:docMk/>
            <pc:sldMk cId="882164659" sldId="336"/>
            <ac:picMk id="10" creationId="{C2475DE8-9B0B-487A-8CE4-E8E61C0C7805}"/>
          </ac:picMkLst>
        </pc:picChg>
      </pc:sldChg>
      <pc:sldChg chg="modSp">
        <pc:chgData name="Katrin Woestmeyer" userId="S::katrin.woestmeyer@cfvw.schule::5f403ee4-1a20-4c88-88f0-2b5a133918e7" providerId="AD" clId="Web-{8197AFFD-98D3-4060-9856-C1C681FAE0A9}" dt="2023-11-10T09:17:02.994" v="79" actId="20577"/>
        <pc:sldMkLst>
          <pc:docMk/>
          <pc:sldMk cId="2524887452" sldId="345"/>
        </pc:sldMkLst>
        <pc:spChg chg="mod">
          <ac:chgData name="Katrin Woestmeyer" userId="S::katrin.woestmeyer@cfvw.schule::5f403ee4-1a20-4c88-88f0-2b5a133918e7" providerId="AD" clId="Web-{8197AFFD-98D3-4060-9856-C1C681FAE0A9}" dt="2023-11-10T09:17:02.994" v="79" actId="20577"/>
          <ac:spMkLst>
            <pc:docMk/>
            <pc:sldMk cId="2524887452" sldId="345"/>
            <ac:spMk id="3" creationId="{00000000-0000-0000-0000-000000000000}"/>
          </ac:spMkLst>
        </pc:spChg>
      </pc:sldChg>
      <pc:sldChg chg="del">
        <pc:chgData name="Katrin Woestmeyer" userId="S::katrin.woestmeyer@cfvw.schule::5f403ee4-1a20-4c88-88f0-2b5a133918e7" providerId="AD" clId="Web-{8197AFFD-98D3-4060-9856-C1C681FAE0A9}" dt="2023-11-10T09:09:58.922" v="10"/>
        <pc:sldMkLst>
          <pc:docMk/>
          <pc:sldMk cId="1216664410" sldId="349"/>
        </pc:sldMkLst>
      </pc:sldChg>
      <pc:sldChg chg="modSp">
        <pc:chgData name="Katrin Woestmeyer" userId="S::katrin.woestmeyer@cfvw.schule::5f403ee4-1a20-4c88-88f0-2b5a133918e7" providerId="AD" clId="Web-{8197AFFD-98D3-4060-9856-C1C681FAE0A9}" dt="2023-11-10T09:09:08.671" v="7"/>
        <pc:sldMkLst>
          <pc:docMk/>
          <pc:sldMk cId="1459588849" sldId="352"/>
        </pc:sldMkLst>
        <pc:picChg chg="mod modCrop">
          <ac:chgData name="Katrin Woestmeyer" userId="S::katrin.woestmeyer@cfvw.schule::5f403ee4-1a20-4c88-88f0-2b5a133918e7" providerId="AD" clId="Web-{8197AFFD-98D3-4060-9856-C1C681FAE0A9}" dt="2023-11-10T09:09:08.671" v="7"/>
          <ac:picMkLst>
            <pc:docMk/>
            <pc:sldMk cId="1459588849" sldId="352"/>
            <ac:picMk id="3" creationId="{12BFEFC8-5959-5621-0DD1-08420FDE7C5F}"/>
          </ac:picMkLst>
        </pc:picChg>
      </pc:sldChg>
      <pc:sldChg chg="modSp ord delCm">
        <pc:chgData name="Katrin Woestmeyer" userId="S::katrin.woestmeyer@cfvw.schule::5f403ee4-1a20-4c88-88f0-2b5a133918e7" providerId="AD" clId="Web-{8197AFFD-98D3-4060-9856-C1C681FAE0A9}" dt="2023-11-10T09:16:29.103" v="75" actId="20577"/>
        <pc:sldMkLst>
          <pc:docMk/>
          <pc:sldMk cId="2313443281" sldId="353"/>
        </pc:sldMkLst>
        <pc:spChg chg="mod">
          <ac:chgData name="Katrin Woestmeyer" userId="S::katrin.woestmeyer@cfvw.schule::5f403ee4-1a20-4c88-88f0-2b5a133918e7" providerId="AD" clId="Web-{8197AFFD-98D3-4060-9856-C1C681FAE0A9}" dt="2023-11-10T09:13:49.664" v="62" actId="20577"/>
          <ac:spMkLst>
            <pc:docMk/>
            <pc:sldMk cId="2313443281" sldId="353"/>
            <ac:spMk id="7" creationId="{FA1A7B78-F6E5-0B5D-BB46-1B5C21FCF64C}"/>
          </ac:spMkLst>
        </pc:spChg>
        <pc:spChg chg="mod">
          <ac:chgData name="Katrin Woestmeyer" userId="S::katrin.woestmeyer@cfvw.schule::5f403ee4-1a20-4c88-88f0-2b5a133918e7" providerId="AD" clId="Web-{8197AFFD-98D3-4060-9856-C1C681FAE0A9}" dt="2023-11-10T09:16:29.103" v="75" actId="20577"/>
          <ac:spMkLst>
            <pc:docMk/>
            <pc:sldMk cId="2313443281" sldId="353"/>
            <ac:spMk id="14" creationId="{5319CA10-5016-D89E-16EE-D20C48DC137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trin Woestmeyer" userId="S::katrin.woestmeyer@cfvw.schule::5f403ee4-1a20-4c88-88f0-2b5a133918e7" providerId="AD" clId="Web-{8197AFFD-98D3-4060-9856-C1C681FAE0A9}" dt="2023-11-10T09:14:02.227" v="63"/>
              <pc2:cmMkLst xmlns:pc2="http://schemas.microsoft.com/office/powerpoint/2019/9/main/command">
                <pc:docMk/>
                <pc:sldMk cId="2313443281" sldId="353"/>
                <pc2:cmMk id="{B3A8303B-3BA4-47FF-90B3-AA65E07388D7}"/>
              </pc2:cmMkLst>
            </pc226:cmChg>
          </p:ext>
        </pc:extLst>
      </pc:sldChg>
      <pc:sldChg chg="modSp ord">
        <pc:chgData name="Katrin Woestmeyer" userId="S::katrin.woestmeyer@cfvw.schule::5f403ee4-1a20-4c88-88f0-2b5a133918e7" providerId="AD" clId="Web-{8197AFFD-98D3-4060-9856-C1C681FAE0A9}" dt="2023-11-10T09:09:46.093" v="9" actId="14100"/>
        <pc:sldMkLst>
          <pc:docMk/>
          <pc:sldMk cId="1366032872" sldId="355"/>
        </pc:sldMkLst>
        <pc:picChg chg="mod">
          <ac:chgData name="Katrin Woestmeyer" userId="S::katrin.woestmeyer@cfvw.schule::5f403ee4-1a20-4c88-88f0-2b5a133918e7" providerId="AD" clId="Web-{8197AFFD-98D3-4060-9856-C1C681FAE0A9}" dt="2023-11-10T09:09:46.093" v="9" actId="14100"/>
          <ac:picMkLst>
            <pc:docMk/>
            <pc:sldMk cId="1366032872" sldId="355"/>
            <ac:picMk id="3" creationId="{3EAB638D-8ECA-62BA-EA6B-43DF0DDC2DD2}"/>
          </ac:picMkLst>
        </pc:picChg>
      </pc:sldChg>
      <pc:sldChg chg="addSp delSp modSp add">
        <pc:chgData name="Katrin Woestmeyer" userId="S::katrin.woestmeyer@cfvw.schule::5f403ee4-1a20-4c88-88f0-2b5a133918e7" providerId="AD" clId="Web-{8197AFFD-98D3-4060-9856-C1C681FAE0A9}" dt="2023-11-10T10:28:00.044" v="147" actId="1076"/>
        <pc:sldMkLst>
          <pc:docMk/>
          <pc:sldMk cId="612345658" sldId="356"/>
        </pc:sldMkLst>
        <pc:spChg chg="del mod">
          <ac:chgData name="Katrin Woestmeyer" userId="S::katrin.woestmeyer@cfvw.schule::5f403ee4-1a20-4c88-88f0-2b5a133918e7" providerId="AD" clId="Web-{8197AFFD-98D3-4060-9856-C1C681FAE0A9}" dt="2023-11-10T09:24:33.749" v="98"/>
          <ac:spMkLst>
            <pc:docMk/>
            <pc:sldMk cId="612345658" sldId="356"/>
            <ac:spMk id="4" creationId="{00000000-0000-0000-0000-000000000000}"/>
          </ac:spMkLst>
        </pc:spChg>
        <pc:spChg chg="mod">
          <ac:chgData name="Katrin Woestmeyer" userId="S::katrin.woestmeyer@cfvw.schule::5f403ee4-1a20-4c88-88f0-2b5a133918e7" providerId="AD" clId="Web-{8197AFFD-98D3-4060-9856-C1C681FAE0A9}" dt="2023-11-10T10:28:00.044" v="147" actId="1076"/>
          <ac:spMkLst>
            <pc:docMk/>
            <pc:sldMk cId="612345658" sldId="356"/>
            <ac:spMk id="7" creationId="{00000000-0000-0000-0000-000000000000}"/>
          </ac:spMkLst>
        </pc:spChg>
        <pc:picChg chg="add mod">
          <ac:chgData name="Katrin Woestmeyer" userId="S::katrin.woestmeyer@cfvw.schule::5f403ee4-1a20-4c88-88f0-2b5a133918e7" providerId="AD" clId="Web-{8197AFFD-98D3-4060-9856-C1C681FAE0A9}" dt="2023-11-10T10:27:53.997" v="146" actId="14100"/>
          <ac:picMkLst>
            <pc:docMk/>
            <pc:sldMk cId="612345658" sldId="356"/>
            <ac:picMk id="2" creationId="{DCC27335-3501-939D-220F-31B217105E50}"/>
          </ac:picMkLst>
        </pc:picChg>
        <pc:picChg chg="mod">
          <ac:chgData name="Katrin Woestmeyer" userId="S::katrin.woestmeyer@cfvw.schule::5f403ee4-1a20-4c88-88f0-2b5a133918e7" providerId="AD" clId="Web-{8197AFFD-98D3-4060-9856-C1C681FAE0A9}" dt="2023-11-10T09:25:33.390" v="103" actId="1076"/>
          <ac:picMkLst>
            <pc:docMk/>
            <pc:sldMk cId="612345658" sldId="356"/>
            <ac:picMk id="3" creationId="{9CCCB3B2-6120-4612-B727-6BF54E734F1E}"/>
          </ac:picMkLst>
        </pc:picChg>
        <pc:picChg chg="mod">
          <ac:chgData name="Katrin Woestmeyer" userId="S::katrin.woestmeyer@cfvw.schule::5f403ee4-1a20-4c88-88f0-2b5a133918e7" providerId="AD" clId="Web-{8197AFFD-98D3-4060-9856-C1C681FAE0A9}" dt="2023-11-10T09:25:22.624" v="102" actId="1076"/>
          <ac:picMkLst>
            <pc:docMk/>
            <pc:sldMk cId="612345658" sldId="356"/>
            <ac:picMk id="8" creationId="{9974A79B-D6B2-27CF-FD4D-696D0F17258F}"/>
          </ac:picMkLst>
        </pc:picChg>
        <pc:picChg chg="del">
          <ac:chgData name="Katrin Woestmeyer" userId="S::katrin.woestmeyer@cfvw.schule::5f403ee4-1a20-4c88-88f0-2b5a133918e7" providerId="AD" clId="Web-{8197AFFD-98D3-4060-9856-C1C681FAE0A9}" dt="2023-11-10T09:24:20.764" v="95"/>
          <ac:picMkLst>
            <pc:docMk/>
            <pc:sldMk cId="612345658" sldId="356"/>
            <ac:picMk id="10" creationId="{C2475DE8-9B0B-487A-8CE4-E8E61C0C7805}"/>
          </ac:picMkLst>
        </pc:picChg>
      </pc:sldChg>
    </pc:docChg>
  </pc:docChgLst>
  <pc:docChgLst>
    <pc:chgData name="Katrin Woestmeyer" userId="S::katrin.woestmeyer@cfvw.schule::5f403ee4-1a20-4c88-88f0-2b5a133918e7" providerId="AD" clId="Web-{424F1F9D-F5A6-4AC2-974A-C6D42A9ACC16}"/>
    <pc:docChg chg="delSld">
      <pc:chgData name="Katrin Woestmeyer" userId="S::katrin.woestmeyer@cfvw.schule::5f403ee4-1a20-4c88-88f0-2b5a133918e7" providerId="AD" clId="Web-{424F1F9D-F5A6-4AC2-974A-C6D42A9ACC16}" dt="2023-11-12T15:25:21.047" v="0"/>
      <pc:docMkLst>
        <pc:docMk/>
      </pc:docMkLst>
      <pc:sldChg chg="del">
        <pc:chgData name="Katrin Woestmeyer" userId="S::katrin.woestmeyer@cfvw.schule::5f403ee4-1a20-4c88-88f0-2b5a133918e7" providerId="AD" clId="Web-{424F1F9D-F5A6-4AC2-974A-C6D42A9ACC16}" dt="2023-11-12T15:25:21.047" v="0"/>
        <pc:sldMkLst>
          <pc:docMk/>
          <pc:sldMk cId="947832497" sldId="348"/>
        </pc:sldMkLst>
      </pc:sldChg>
    </pc:docChg>
  </pc:docChgLst>
  <pc:docChgLst>
    <pc:chgData name="Katrin Woestmeyer" userId="S::katrin.woestmeyer@cfvw.schule::5f403ee4-1a20-4c88-88f0-2b5a133918e7" providerId="AD" clId="Web-{0D2D4819-E2EB-452B-AFC5-3C01224B0820}"/>
    <pc:docChg chg="modSld">
      <pc:chgData name="Katrin Woestmeyer" userId="S::katrin.woestmeyer@cfvw.schule::5f403ee4-1a20-4c88-88f0-2b5a133918e7" providerId="AD" clId="Web-{0D2D4819-E2EB-452B-AFC5-3C01224B0820}" dt="2023-11-10T19:58:32.097" v="84" actId="1076"/>
      <pc:docMkLst>
        <pc:docMk/>
      </pc:docMkLst>
      <pc:sldChg chg="addSp modSp">
        <pc:chgData name="Katrin Woestmeyer" userId="S::katrin.woestmeyer@cfvw.schule::5f403ee4-1a20-4c88-88f0-2b5a133918e7" providerId="AD" clId="Web-{0D2D4819-E2EB-452B-AFC5-3C01224B0820}" dt="2023-11-10T19:58:32.097" v="84" actId="1076"/>
        <pc:sldMkLst>
          <pc:docMk/>
          <pc:sldMk cId="882164659" sldId="336"/>
        </pc:sldMkLst>
        <pc:picChg chg="add mod modCrop">
          <ac:chgData name="Katrin Woestmeyer" userId="S::katrin.woestmeyer@cfvw.schule::5f403ee4-1a20-4c88-88f0-2b5a133918e7" providerId="AD" clId="Web-{0D2D4819-E2EB-452B-AFC5-3C01224B0820}" dt="2023-11-10T19:58:30.159" v="83" actId="1076"/>
          <ac:picMkLst>
            <pc:docMk/>
            <pc:sldMk cId="882164659" sldId="336"/>
            <ac:picMk id="2" creationId="{2C6C35F4-3242-38B3-66E0-741C1C81BD95}"/>
          </ac:picMkLst>
        </pc:picChg>
        <pc:picChg chg="add mod modCrop">
          <ac:chgData name="Katrin Woestmeyer" userId="S::katrin.woestmeyer@cfvw.schule::5f403ee4-1a20-4c88-88f0-2b5a133918e7" providerId="AD" clId="Web-{0D2D4819-E2EB-452B-AFC5-3C01224B0820}" dt="2023-11-10T19:57:50.331" v="77" actId="14100"/>
          <ac:picMkLst>
            <pc:docMk/>
            <pc:sldMk cId="882164659" sldId="336"/>
            <ac:picMk id="3" creationId="{EAA7EAFD-0C8E-3732-D3C3-81229F333E48}"/>
          </ac:picMkLst>
        </pc:picChg>
        <pc:picChg chg="add mod modCrop">
          <ac:chgData name="Katrin Woestmeyer" userId="S::katrin.woestmeyer@cfvw.schule::5f403ee4-1a20-4c88-88f0-2b5a133918e7" providerId="AD" clId="Web-{0D2D4819-E2EB-452B-AFC5-3C01224B0820}" dt="2023-11-10T19:58:32.097" v="84" actId="1076"/>
          <ac:picMkLst>
            <pc:docMk/>
            <pc:sldMk cId="882164659" sldId="336"/>
            <ac:picMk id="4" creationId="{1D22572A-F851-046E-4C42-302B568D20B1}"/>
          </ac:picMkLst>
        </pc:picChg>
        <pc:picChg chg="mod modCrop">
          <ac:chgData name="Katrin Woestmeyer" userId="S::katrin.woestmeyer@cfvw.schule::5f403ee4-1a20-4c88-88f0-2b5a133918e7" providerId="AD" clId="Web-{0D2D4819-E2EB-452B-AFC5-3C01224B0820}" dt="2023-11-10T19:58:26.300" v="82" actId="1076"/>
          <ac:picMkLst>
            <pc:docMk/>
            <pc:sldMk cId="882164659" sldId="336"/>
            <ac:picMk id="10" creationId="{C2475DE8-9B0B-487A-8CE4-E8E61C0C7805}"/>
          </ac:picMkLst>
        </pc:picChg>
      </pc:sldChg>
      <pc:sldChg chg="addSp delSp modSp">
        <pc:chgData name="Katrin Woestmeyer" userId="S::katrin.woestmeyer@cfvw.schule::5f403ee4-1a20-4c88-88f0-2b5a133918e7" providerId="AD" clId="Web-{0D2D4819-E2EB-452B-AFC5-3C01224B0820}" dt="2023-11-10T19:53:12.766" v="50" actId="1076"/>
        <pc:sldMkLst>
          <pc:docMk/>
          <pc:sldMk cId="612345658" sldId="356"/>
        </pc:sldMkLst>
        <pc:picChg chg="del">
          <ac:chgData name="Katrin Woestmeyer" userId="S::katrin.woestmeyer@cfvw.schule::5f403ee4-1a20-4c88-88f0-2b5a133918e7" providerId="AD" clId="Web-{0D2D4819-E2EB-452B-AFC5-3C01224B0820}" dt="2023-11-10T19:46:29.669" v="3"/>
          <ac:picMkLst>
            <pc:docMk/>
            <pc:sldMk cId="612345658" sldId="356"/>
            <ac:picMk id="2" creationId="{DCC27335-3501-939D-220F-31B217105E50}"/>
          </ac:picMkLst>
        </pc:picChg>
        <pc:picChg chg="mod modCrop">
          <ac:chgData name="Katrin Woestmeyer" userId="S::katrin.woestmeyer@cfvw.schule::5f403ee4-1a20-4c88-88f0-2b5a133918e7" providerId="AD" clId="Web-{0D2D4819-E2EB-452B-AFC5-3C01224B0820}" dt="2023-11-10T19:50:16.202" v="24" actId="1076"/>
          <ac:picMkLst>
            <pc:docMk/>
            <pc:sldMk cId="612345658" sldId="356"/>
            <ac:picMk id="3" creationId="{9CCCB3B2-6120-4612-B727-6BF54E734F1E}"/>
          </ac:picMkLst>
        </pc:picChg>
        <pc:picChg chg="add mod modCrop">
          <ac:chgData name="Katrin Woestmeyer" userId="S::katrin.woestmeyer@cfvw.schule::5f403ee4-1a20-4c88-88f0-2b5a133918e7" providerId="AD" clId="Web-{0D2D4819-E2EB-452B-AFC5-3C01224B0820}" dt="2023-11-10T19:50:21.936" v="26" actId="1076"/>
          <ac:picMkLst>
            <pc:docMk/>
            <pc:sldMk cId="612345658" sldId="356"/>
            <ac:picMk id="4" creationId="{329B36A2-F25C-707F-0776-142279A531CC}"/>
          </ac:picMkLst>
        </pc:picChg>
        <pc:picChg chg="add del mod modCrop">
          <ac:chgData name="Katrin Woestmeyer" userId="S::katrin.woestmeyer@cfvw.schule::5f403ee4-1a20-4c88-88f0-2b5a133918e7" providerId="AD" clId="Web-{0D2D4819-E2EB-452B-AFC5-3C01224B0820}" dt="2023-11-10T19:53:05.375" v="49"/>
          <ac:picMkLst>
            <pc:docMk/>
            <pc:sldMk cId="612345658" sldId="356"/>
            <ac:picMk id="5" creationId="{70321319-87C5-06F4-539F-BCEC4E78590E}"/>
          </ac:picMkLst>
        </pc:picChg>
        <pc:picChg chg="add mod modCrop">
          <ac:chgData name="Katrin Woestmeyer" userId="S::katrin.woestmeyer@cfvw.schule::5f403ee4-1a20-4c88-88f0-2b5a133918e7" providerId="AD" clId="Web-{0D2D4819-E2EB-452B-AFC5-3C01224B0820}" dt="2023-11-10T19:49:43.498" v="20" actId="1076"/>
          <ac:picMkLst>
            <pc:docMk/>
            <pc:sldMk cId="612345658" sldId="356"/>
            <ac:picMk id="9" creationId="{A6607B38-8E03-2C59-057D-B8F0C0685DB5}"/>
          </ac:picMkLst>
        </pc:picChg>
        <pc:picChg chg="add mod modCrop">
          <ac:chgData name="Katrin Woestmeyer" userId="S::katrin.woestmeyer@cfvw.schule::5f403ee4-1a20-4c88-88f0-2b5a133918e7" providerId="AD" clId="Web-{0D2D4819-E2EB-452B-AFC5-3C01224B0820}" dt="2023-11-10T19:51:32.406" v="38" actId="1076"/>
          <ac:picMkLst>
            <pc:docMk/>
            <pc:sldMk cId="612345658" sldId="356"/>
            <ac:picMk id="10" creationId="{3DE81631-51EA-F076-C2B6-BB938CCD9898}"/>
          </ac:picMkLst>
        </pc:picChg>
        <pc:picChg chg="add del mod">
          <ac:chgData name="Katrin Woestmeyer" userId="S::katrin.woestmeyer@cfvw.schule::5f403ee4-1a20-4c88-88f0-2b5a133918e7" providerId="AD" clId="Web-{0D2D4819-E2EB-452B-AFC5-3C01224B0820}" dt="2023-11-10T19:52:07.078" v="40"/>
          <ac:picMkLst>
            <pc:docMk/>
            <pc:sldMk cId="612345658" sldId="356"/>
            <ac:picMk id="11" creationId="{9A8AC102-5FBE-4B7D-552C-34615EDFEA94}"/>
          </ac:picMkLst>
        </pc:picChg>
        <pc:picChg chg="add mod modCrop">
          <ac:chgData name="Katrin Woestmeyer" userId="S::katrin.woestmeyer@cfvw.schule::5f403ee4-1a20-4c88-88f0-2b5a133918e7" providerId="AD" clId="Web-{0D2D4819-E2EB-452B-AFC5-3C01224B0820}" dt="2023-11-10T19:53:12.766" v="50" actId="1076"/>
          <ac:picMkLst>
            <pc:docMk/>
            <pc:sldMk cId="612345658" sldId="356"/>
            <ac:picMk id="12" creationId="{899D8D99-D24A-A842-F342-BD197D8CA0D4}"/>
          </ac:picMkLst>
        </pc:picChg>
      </pc:sldChg>
    </pc:docChg>
  </pc:docChgLst>
  <pc:docChgLst>
    <pc:chgData name="Torsten Brüggestrath" userId="S::t.brueggestrath@cfvw.schule::2052375b-0e63-47a2-9ae1-ea852e2e9163" providerId="AD" clId="Web-{3ED5A8A7-536C-4FC2-9A56-CE5CF1E1F880}"/>
    <pc:docChg chg="modSld">
      <pc:chgData name="Torsten Brüggestrath" userId="S::t.brueggestrath@cfvw.schule::2052375b-0e63-47a2-9ae1-ea852e2e9163" providerId="AD" clId="Web-{3ED5A8A7-536C-4FC2-9A56-CE5CF1E1F880}" dt="2023-11-10T06:39:04.370" v="9" actId="1076"/>
      <pc:docMkLst>
        <pc:docMk/>
      </pc:docMkLst>
      <pc:sldChg chg="modSp">
        <pc:chgData name="Torsten Brüggestrath" userId="S::t.brueggestrath@cfvw.schule::2052375b-0e63-47a2-9ae1-ea852e2e9163" providerId="AD" clId="Web-{3ED5A8A7-536C-4FC2-9A56-CE5CF1E1F880}" dt="2023-11-10T06:39:04.370" v="9" actId="1076"/>
        <pc:sldMkLst>
          <pc:docMk/>
          <pc:sldMk cId="2767034678" sldId="339"/>
        </pc:sldMkLst>
        <pc:spChg chg="mod">
          <ac:chgData name="Torsten Brüggestrath" userId="S::t.brueggestrath@cfvw.schule::2052375b-0e63-47a2-9ae1-ea852e2e9163" providerId="AD" clId="Web-{3ED5A8A7-536C-4FC2-9A56-CE5CF1E1F880}" dt="2023-11-10T06:38:58.010" v="8" actId="20577"/>
          <ac:spMkLst>
            <pc:docMk/>
            <pc:sldMk cId="2767034678" sldId="339"/>
            <ac:spMk id="15364" creationId="{00000000-0000-0000-0000-000000000000}"/>
          </ac:spMkLst>
        </pc:spChg>
        <pc:spChg chg="mod">
          <ac:chgData name="Torsten Brüggestrath" userId="S::t.brueggestrath@cfvw.schule::2052375b-0e63-47a2-9ae1-ea852e2e9163" providerId="AD" clId="Web-{3ED5A8A7-536C-4FC2-9A56-CE5CF1E1F880}" dt="2023-11-10T06:39:04.370" v="9" actId="1076"/>
          <ac:spMkLst>
            <pc:docMk/>
            <pc:sldMk cId="2767034678" sldId="339"/>
            <ac:spMk id="15366" creationId="{00000000-0000-0000-0000-000000000000}"/>
          </ac:spMkLst>
        </pc:spChg>
      </pc:sldChg>
      <pc:sldChg chg="modSp">
        <pc:chgData name="Torsten Brüggestrath" userId="S::t.brueggestrath@cfvw.schule::2052375b-0e63-47a2-9ae1-ea852e2e9163" providerId="AD" clId="Web-{3ED5A8A7-536C-4FC2-9A56-CE5CF1E1F880}" dt="2023-11-10T06:37:38.525" v="1" actId="20577"/>
        <pc:sldMkLst>
          <pc:docMk/>
          <pc:sldMk cId="3592506433" sldId="340"/>
        </pc:sldMkLst>
        <pc:spChg chg="mod">
          <ac:chgData name="Torsten Brüggestrath" userId="S::t.brueggestrath@cfvw.schule::2052375b-0e63-47a2-9ae1-ea852e2e9163" providerId="AD" clId="Web-{3ED5A8A7-536C-4FC2-9A56-CE5CF1E1F880}" dt="2023-11-10T06:37:38.525" v="1" actId="20577"/>
          <ac:spMkLst>
            <pc:docMk/>
            <pc:sldMk cId="3592506433" sldId="340"/>
            <ac:spMk id="15" creationId="{00000000-0000-0000-0000-000000000000}"/>
          </ac:spMkLst>
        </pc:spChg>
      </pc:sldChg>
    </pc:docChg>
  </pc:docChgLst>
  <pc:docChgLst>
    <pc:chgData name="Katrin Woestmeyer" userId="S::katrin.woestmeyer@cfvw.schule::5f403ee4-1a20-4c88-88f0-2b5a133918e7" providerId="AD" clId="Web-{08BA4CE8-1030-4845-BFF7-23B97B3126D2}"/>
    <pc:docChg chg="modSld">
      <pc:chgData name="Katrin Woestmeyer" userId="S::katrin.woestmeyer@cfvw.schule::5f403ee4-1a20-4c88-88f0-2b5a133918e7" providerId="AD" clId="Web-{08BA4CE8-1030-4845-BFF7-23B97B3126D2}" dt="2023-11-13T11:00:45.703" v="1"/>
      <pc:docMkLst>
        <pc:docMk/>
      </pc:docMkLst>
      <pc:sldChg chg="addSp modSp">
        <pc:chgData name="Katrin Woestmeyer" userId="S::katrin.woestmeyer@cfvw.schule::5f403ee4-1a20-4c88-88f0-2b5a133918e7" providerId="AD" clId="Web-{08BA4CE8-1030-4845-BFF7-23B97B3126D2}" dt="2023-11-13T11:00:45.703" v="1"/>
        <pc:sldMkLst>
          <pc:docMk/>
          <pc:sldMk cId="1366032872" sldId="355"/>
        </pc:sldMkLst>
        <pc:spChg chg="add">
          <ac:chgData name="Katrin Woestmeyer" userId="S::katrin.woestmeyer@cfvw.schule::5f403ee4-1a20-4c88-88f0-2b5a133918e7" providerId="AD" clId="Web-{08BA4CE8-1030-4845-BFF7-23B97B3126D2}" dt="2023-11-13T11:00:45.703" v="1"/>
          <ac:spMkLst>
            <pc:docMk/>
            <pc:sldMk cId="1366032872" sldId="355"/>
            <ac:spMk id="7" creationId="{01EB4A65-8E68-028C-57C2-0AEA80FC21B6}"/>
          </ac:spMkLst>
        </pc:spChg>
        <pc:picChg chg="mod">
          <ac:chgData name="Katrin Woestmeyer" userId="S::katrin.woestmeyer@cfvw.schule::5f403ee4-1a20-4c88-88f0-2b5a133918e7" providerId="AD" clId="Web-{08BA4CE8-1030-4845-BFF7-23B97B3126D2}" dt="2023-11-13T11:00:28.468" v="0" actId="1076"/>
          <ac:picMkLst>
            <pc:docMk/>
            <pc:sldMk cId="1366032872" sldId="355"/>
            <ac:picMk id="3" creationId="{3EAB638D-8ECA-62BA-EA6B-43DF0DDC2DD2}"/>
          </ac:picMkLst>
        </pc:picChg>
      </pc:sldChg>
    </pc:docChg>
  </pc:docChgLst>
  <pc:docChgLst>
    <pc:chgData name="Andrea El Sherif" userId="S::andrea.elsherif@cfvw.schule::ed1cc261-97e1-46b8-82db-9fd9db38b75e" providerId="AD" clId="Web-{CD951B77-4B5C-4E3A-B43F-A461816DCB7A}"/>
    <pc:docChg chg="modSld">
      <pc:chgData name="Andrea El Sherif" userId="S::andrea.elsherif@cfvw.schule::ed1cc261-97e1-46b8-82db-9fd9db38b75e" providerId="AD" clId="Web-{CD951B77-4B5C-4E3A-B43F-A461816DCB7A}" dt="2023-11-13T11:16:38.192" v="41" actId="20577"/>
      <pc:docMkLst>
        <pc:docMk/>
      </pc:docMkLst>
      <pc:sldChg chg="modSp">
        <pc:chgData name="Andrea El Sherif" userId="S::andrea.elsherif@cfvw.schule::ed1cc261-97e1-46b8-82db-9fd9db38b75e" providerId="AD" clId="Web-{CD951B77-4B5C-4E3A-B43F-A461816DCB7A}" dt="2023-11-13T11:16:38.192" v="41" actId="20577"/>
        <pc:sldMkLst>
          <pc:docMk/>
          <pc:sldMk cId="2524887452" sldId="345"/>
        </pc:sldMkLst>
        <pc:spChg chg="mod">
          <ac:chgData name="Andrea El Sherif" userId="S::andrea.elsherif@cfvw.schule::ed1cc261-97e1-46b8-82db-9fd9db38b75e" providerId="AD" clId="Web-{CD951B77-4B5C-4E3A-B43F-A461816DCB7A}" dt="2023-11-13T11:16:38.192" v="41" actId="20577"/>
          <ac:spMkLst>
            <pc:docMk/>
            <pc:sldMk cId="2524887452" sldId="345"/>
            <ac:spMk id="3" creationId="{00000000-0000-0000-0000-000000000000}"/>
          </ac:spMkLst>
        </pc:spChg>
      </pc:sldChg>
      <pc:sldChg chg="modSp">
        <pc:chgData name="Andrea El Sherif" userId="S::andrea.elsherif@cfvw.schule::ed1cc261-97e1-46b8-82db-9fd9db38b75e" providerId="AD" clId="Web-{CD951B77-4B5C-4E3A-B43F-A461816DCB7A}" dt="2023-11-13T11:10:41.331" v="39" actId="14100"/>
        <pc:sldMkLst>
          <pc:docMk/>
          <pc:sldMk cId="1366032872" sldId="355"/>
        </pc:sldMkLst>
        <pc:spChg chg="mod">
          <ac:chgData name="Andrea El Sherif" userId="S::andrea.elsherif@cfvw.schule::ed1cc261-97e1-46b8-82db-9fd9db38b75e" providerId="AD" clId="Web-{CD951B77-4B5C-4E3A-B43F-A461816DCB7A}" dt="2023-11-13T11:10:41.331" v="39" actId="14100"/>
          <ac:spMkLst>
            <pc:docMk/>
            <pc:sldMk cId="1366032872" sldId="355"/>
            <ac:spMk id="7" creationId="{01EB4A65-8E68-028C-57C2-0AEA80FC21B6}"/>
          </ac:spMkLst>
        </pc:spChg>
        <pc:picChg chg="mod">
          <ac:chgData name="Andrea El Sherif" userId="S::andrea.elsherif@cfvw.schule::ed1cc261-97e1-46b8-82db-9fd9db38b75e" providerId="AD" clId="Web-{CD951B77-4B5C-4E3A-B43F-A461816DCB7A}" dt="2023-11-13T11:08:34.346" v="0" actId="14100"/>
          <ac:picMkLst>
            <pc:docMk/>
            <pc:sldMk cId="1366032872" sldId="355"/>
            <ac:picMk id="3" creationId="{3EAB638D-8ECA-62BA-EA6B-43DF0DDC2DD2}"/>
          </ac:picMkLst>
        </pc:picChg>
      </pc:sldChg>
    </pc:docChg>
  </pc:docChgLst>
</pc:chgInfo>
</file>

<file path=ppt/comments/modernComment_13E_47929DD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851E9E-7353-4969-A4F0-E623775663E5}" authorId="{D0E7769C-3E5C-1AA7-7599-8D579596D9D3}" created="2023-11-07T15:32:14.71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00790992" sldId="318"/>
      <ac:spMk id="3" creationId="{78A35966-66AE-44A0-8707-FAC3CA39701C}"/>
    </ac:deMkLst>
    <p188:txBody>
      <a:bodyPr/>
      <a:lstStyle/>
      <a:p>
        <a:r>
          <a:rPr lang="de-DE"/>
          <a:t>EF auch, oder? Sie stand erst nicht drin.</a:t>
        </a:r>
      </a:p>
    </p188:txBody>
  </p188:cm>
</p188:cmLst>
</file>

<file path=ppt/comments/modernComment_153_A4ED993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C9C731-C80B-4D86-B55B-3591B9E961F8}" authorId="{42B96ED7-D44E-B2E8-5F86-419282C82478}" status="resolved" created="2022-10-31T11:23:30.99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67034678" sldId="339"/>
      <ac:spMk id="15366" creationId="{00000000-0000-0000-0000-000000000000}"/>
    </ac:deMkLst>
    <p188:txBody>
      <a:bodyPr/>
      <a:lstStyle/>
      <a:p>
        <a:r>
          <a:rPr lang="de-DE"/>
          <a:t>muss aktualisiert werden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341" cy="496888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745" y="1"/>
            <a:ext cx="2945341" cy="496888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r">
              <a:defRPr sz="1200"/>
            </a:lvl1pPr>
          </a:lstStyle>
          <a:p>
            <a:fld id="{29898BEB-3031-4E1B-89CF-DA31F96482C1}" type="datetimeFigureOut">
              <a:rPr lang="de-DE" smtClean="0"/>
              <a:pPr/>
              <a:t>13.11.2023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163"/>
            <a:ext cx="2945341" cy="496887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745" y="9428163"/>
            <a:ext cx="2945341" cy="496887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r">
              <a:defRPr sz="1200"/>
            </a:lvl1pPr>
          </a:lstStyle>
          <a:p>
            <a:fld id="{48C1E274-5F96-4929-BEAC-C13443D2637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453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r">
              <a:defRPr sz="1200"/>
            </a:lvl1pPr>
          </a:lstStyle>
          <a:p>
            <a:fld id="{DC7E1384-7A11-4295-8C97-9FE975A6003C}" type="datetimeFigureOut">
              <a:rPr lang="de-DE" smtClean="0"/>
              <a:pPr/>
              <a:t>13.11.2023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1" tIns="45766" rIns="91531" bIns="4576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531" tIns="45766" rIns="91531" bIns="45766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6332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6332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r">
              <a:defRPr sz="1200"/>
            </a:lvl1pPr>
          </a:lstStyle>
          <a:p>
            <a:fld id="{34488CCB-6070-4598-92B2-92D8DAF2B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9724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/>
              <a:t>Singklasse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88CCB-6070-4598-92B2-92D8DAF2BAA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7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>
                <a:solidFill>
                  <a:srgbClr val="FF0000"/>
                </a:solidFill>
                <a:highlight>
                  <a:srgbClr val="FFFF00"/>
                </a:highlight>
              </a:rPr>
              <a:t>Stimmt das noch?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88CCB-6070-4598-92B2-92D8DAF2BAA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56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88CCB-6070-4598-92B2-92D8DAF2BAA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59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88CCB-6070-4598-92B2-92D8DAF2BAA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85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BFEF9-7B0B-4265-A4D6-1A0167E7447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4E167-6D8E-451F-8A44-5B987840AC6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3BA84-C587-40AA-9543-025ADE2EBF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77D6B-0E49-4705-B43F-0A0ADE01DA3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69124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314" y="822811"/>
            <a:ext cx="9013371" cy="5366657"/>
          </a:xfrm>
        </p:spPr>
        <p:txBody>
          <a:bodyPr/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8535" y="6332483"/>
            <a:ext cx="1194237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3504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61130" y="6332483"/>
            <a:ext cx="733097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9D6C7-FA0B-4C83-B7E7-8D5A153C3E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7D0C1-24DF-43B1-8596-FF4CBCEC9D0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DC009-308D-4CE1-9637-1E2813F0207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A113A-4F76-44D6-A8F4-28A7C48FB4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074E4-0CC5-4F07-B849-728F7B76B3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E38E2-B923-416D-9EC6-A006492C5F3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184DF-5F35-4AF6-8A06-DAE696AA895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84875-1E85-4AAC-9297-F0E01BD2890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7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4175407-19D4-4E34-9F1B-045B084FA7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ll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0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8/10/relationships/comments" Target="../comments/modernComment_153_A4ED993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E_47929DD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A2B4190-C827-6A69-2B96-D205BBAE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E38E2-B923-416D-9EC6-A006492C5F3E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BFEFC8-5959-5621-0DD1-08420FDE7C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r="-463" b="393"/>
          <a:stretch/>
        </p:blipFill>
        <p:spPr>
          <a:xfrm>
            <a:off x="545009" y="509049"/>
            <a:ext cx="8054651" cy="565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88849"/>
      </p:ext>
    </p:extLst>
  </p:cSld>
  <p:clrMapOvr>
    <a:masterClrMapping/>
  </p:clrMapOvr>
  <p:transition spd="slow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98E8A5-469F-384B-9FD1-A67E4568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9D6C7-FA0B-4C83-B7E7-8D5A153C3E5A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1FDD9C-59F1-D74D-87FD-A3067317120B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65315" y="1134672"/>
            <a:ext cx="8564440" cy="505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kern="0">
                <a:solidFill>
                  <a:schemeClr val="bg1"/>
                </a:solidFill>
              </a:rPr>
              <a:t>Teilnahme an digitalen Workshops in allen Bereichen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kern="0">
                <a:solidFill>
                  <a:schemeClr val="bg1"/>
                </a:solidFill>
              </a:rPr>
              <a:t>Teilnahme in der Schule während der Unterrichtszeit</a:t>
            </a:r>
            <a:r>
              <a:rPr lang="en-GB">
                <a:solidFill>
                  <a:schemeClr val="bg1"/>
                </a:solidFill>
              </a:rPr>
              <a:t> (Konzept der Anreicherung des Stoffes)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kern="0">
              <a:solidFill>
                <a:schemeClr val="bg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6F1B116-0D0C-B34F-BE62-9D47D10F1E62}"/>
              </a:ext>
            </a:extLst>
          </p:cNvPr>
          <p:cNvSpPr/>
          <p:nvPr/>
        </p:nvSpPr>
        <p:spPr>
          <a:xfrm>
            <a:off x="160773" y="109456"/>
            <a:ext cx="7465926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Projektschule</a:t>
            </a:r>
            <a:r>
              <a:rPr lang="en-GB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"</a:t>
            </a:r>
            <a:r>
              <a:rPr lang="en-GB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Digitale</a:t>
            </a:r>
            <a:r>
              <a:rPr lang="en-GB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GB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Drehtür</a:t>
            </a:r>
            <a:r>
              <a:rPr lang="en-GB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"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9709FDA-FAB4-9049-A039-6219A6DB2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820" y="3597040"/>
            <a:ext cx="2153779" cy="296404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298EFBF-D26B-EA45-8137-D7BD2944C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20" y="3612531"/>
            <a:ext cx="5542718" cy="2941625"/>
          </a:xfrm>
          <a:prstGeom prst="rect">
            <a:avLst/>
          </a:prstGeom>
        </p:spPr>
      </p:pic>
      <p:pic>
        <p:nvPicPr>
          <p:cNvPr id="5" name="Grafik 4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030F8CD9-122D-CA45-2901-FCA2701284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27967"/>
      </p:ext>
    </p:extLst>
  </p:cSld>
  <p:clrMapOvr>
    <a:masterClrMapping/>
  </p:clrMapOvr>
  <p:transition spd="slow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80305-95A9-456C-A562-7351AEC2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28" y="190500"/>
            <a:ext cx="8136372" cy="691243"/>
          </a:xfrm>
        </p:spPr>
        <p:txBody>
          <a:bodyPr/>
          <a:lstStyle/>
          <a:p>
            <a:pPr algn="l"/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Mittelstufe: Klasse 7 - 10</a:t>
            </a: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0816A3-A179-4CB1-829F-A665D4415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47" y="992491"/>
            <a:ext cx="8355880" cy="505312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Chemie als neues Unterrichtsfach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Beginn der 2. Fremdsprache in Klasse 7</a:t>
            </a:r>
          </a:p>
          <a:p>
            <a:r>
              <a:rPr lang="de-D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Französisch / Latein / Spanisch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BDB6DF-60F3-47DE-9182-D7112151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BD88923-4A68-416E-A373-E2E0C555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689" y="4520017"/>
            <a:ext cx="1853525" cy="185352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F4AD8C4-1208-4BEE-9C06-E76BC7064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47" y="4561079"/>
            <a:ext cx="2499648" cy="17714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F1795CC-2D64-4D21-92A3-5D22937EC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813" y="4561078"/>
            <a:ext cx="3015157" cy="177140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E853E6A-715B-46A4-6FC1-A33CB354D5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4"/>
          <a:stretch/>
        </p:blipFill>
        <p:spPr>
          <a:xfrm>
            <a:off x="6787080" y="1007979"/>
            <a:ext cx="2029770" cy="1558811"/>
          </a:xfrm>
          <a:prstGeom prst="rect">
            <a:avLst/>
          </a:prstGeom>
        </p:spPr>
      </p:pic>
      <p:pic>
        <p:nvPicPr>
          <p:cNvPr id="8" name="Grafik 7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41393448-9CA2-6BBB-D51E-8F36D9F55A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37195"/>
      </p:ext>
    </p:extLst>
  </p:cSld>
  <p:clrMapOvr>
    <a:masterClrMapping/>
  </p:clrMapOvr>
  <p:transition spd="slow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16827F-FE97-44B1-90F0-61DBF7A8D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5" y="1517301"/>
            <a:ext cx="8928912" cy="3928589"/>
          </a:xfrm>
        </p:spPr>
        <p:txBody>
          <a:bodyPr/>
          <a:lstStyle/>
          <a:p>
            <a:pPr lvl="0"/>
            <a:r>
              <a:rPr lang="de-DE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Differenzierungsangebot in Klasse 9 und 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3. FS: Französisch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Europa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Mensch, Natur, Umwelt</a:t>
            </a:r>
            <a:endParaRPr lang="de-DE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Kultur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Informatik</a:t>
            </a:r>
          </a:p>
          <a:p>
            <a:r>
              <a:rPr lang="de-DE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3BF298-E152-4083-BE20-7191FA5BB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9D6C7-FA0B-4C83-B7E7-8D5A153C3E5A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075383F-1811-4C45-A2CE-452B06907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293" y="2107173"/>
            <a:ext cx="2383266" cy="178857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32DFB72-6974-47BD-AACE-878E3202F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31" y="4774700"/>
            <a:ext cx="3047004" cy="150826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BF0C2B8-C766-4610-B8AA-9539029FC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02" y="4381251"/>
            <a:ext cx="2241876" cy="1583623"/>
          </a:xfrm>
          <a:prstGeom prst="rect">
            <a:avLst/>
          </a:prstGeom>
        </p:spPr>
      </p:pic>
      <p:pic>
        <p:nvPicPr>
          <p:cNvPr id="8" name="Grafik 7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27B88DFE-AF3A-6CFD-F4E3-039DC96BC9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DF480FCC-203C-A687-E0CC-D20D62B79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28" y="190500"/>
            <a:ext cx="8136372" cy="691243"/>
          </a:xfrm>
        </p:spPr>
        <p:txBody>
          <a:bodyPr/>
          <a:lstStyle/>
          <a:p>
            <a:pPr algn="l"/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Mittelstufe: Klasse 7 - 10</a:t>
            </a: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0898216"/>
      </p:ext>
    </p:extLst>
  </p:cSld>
  <p:clrMapOvr>
    <a:masterClrMapping/>
  </p:clrMapOvr>
  <p:transition spd="slow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E38E2-B923-416D-9EC6-A006492C5F3E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43354" y="237802"/>
            <a:ext cx="2610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Fahrten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40420" y="979459"/>
            <a:ext cx="4888119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Arial "/>
                <a:cs typeface="Arial"/>
              </a:rPr>
              <a:t>Schullandheim Klasse 6</a:t>
            </a:r>
          </a:p>
          <a:p>
            <a:r>
              <a:rPr lang="de-DE">
                <a:solidFill>
                  <a:schemeClr val="bg1"/>
                </a:solidFill>
                <a:latin typeface="Arial "/>
                <a:cs typeface="Arial"/>
              </a:rPr>
              <a:t>Schulskifahrt Klasse 8</a:t>
            </a:r>
          </a:p>
          <a:p>
            <a:r>
              <a:rPr lang="de-DE">
                <a:solidFill>
                  <a:schemeClr val="bg1"/>
                </a:solidFill>
                <a:latin typeface="Arial "/>
                <a:cs typeface="Arial"/>
              </a:rPr>
              <a:t>Frankreich Klasse 8</a:t>
            </a:r>
          </a:p>
          <a:p>
            <a:r>
              <a:rPr lang="de-DE">
                <a:solidFill>
                  <a:schemeClr val="bg1"/>
                </a:solidFill>
                <a:latin typeface="Arial "/>
                <a:cs typeface="Arial"/>
              </a:rPr>
              <a:t>Belgien Klasse 9</a:t>
            </a:r>
            <a:endParaRPr lang="de-DE">
              <a:solidFill>
                <a:schemeClr val="bg1"/>
              </a:solidFill>
              <a:latin typeface="Arial "/>
            </a:endParaRPr>
          </a:p>
          <a:p>
            <a:r>
              <a:rPr lang="de-DE">
                <a:solidFill>
                  <a:schemeClr val="bg1"/>
                </a:solidFill>
                <a:latin typeface="Arial "/>
                <a:cs typeface="Arial"/>
              </a:rPr>
              <a:t>Klassenfahrt Klasse 10</a:t>
            </a:r>
          </a:p>
          <a:p>
            <a:r>
              <a:rPr lang="de-DE">
                <a:solidFill>
                  <a:schemeClr val="bg1"/>
                </a:solidFill>
                <a:latin typeface="Arial "/>
                <a:cs typeface="Arial"/>
              </a:rPr>
              <a:t>Studienfahrt </a:t>
            </a:r>
            <a:r>
              <a:rPr lang="de-DE" err="1">
                <a:solidFill>
                  <a:schemeClr val="bg1"/>
                </a:solidFill>
                <a:latin typeface="Arial "/>
                <a:cs typeface="Arial"/>
              </a:rPr>
              <a:t>Jgst</a:t>
            </a:r>
            <a:r>
              <a:rPr lang="de-DE">
                <a:solidFill>
                  <a:schemeClr val="bg1"/>
                </a:solidFill>
                <a:latin typeface="Arial "/>
                <a:cs typeface="Arial"/>
              </a:rPr>
              <a:t>. Q2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ECFDF01-084E-46BF-93AD-074A5A729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2" y="3882924"/>
            <a:ext cx="3466224" cy="259617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ECFF07-BC69-45C7-9900-1C680BF34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98" y="3906722"/>
            <a:ext cx="3650481" cy="2687934"/>
          </a:xfrm>
          <a:prstGeom prst="rect">
            <a:avLst/>
          </a:prstGeom>
        </p:spPr>
      </p:pic>
      <p:pic>
        <p:nvPicPr>
          <p:cNvPr id="6" name="Grafik 5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2AEE43F8-D6E6-7E55-E650-0BBC1CC1E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  <p:pic>
        <p:nvPicPr>
          <p:cNvPr id="4" name="Grafik 3" descr="Ein Bild, das Himmel, Kleidung, draußen, Person enthält.&#10;&#10;Automatisch generierte Beschreibung">
            <a:extLst>
              <a:ext uri="{FF2B5EF4-FFF2-40B4-BE49-F238E27FC236}">
                <a16:creationId xmlns:a16="http://schemas.microsoft.com/office/drawing/2014/main" id="{B15F698D-2BB0-9237-F794-9616B6BC79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98" y="1005744"/>
            <a:ext cx="3622998" cy="253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07975"/>
      </p:ext>
    </p:extLst>
  </p:cSld>
  <p:clrMapOvr>
    <a:masterClrMapping/>
  </p:clrMapOvr>
  <p:transition spd="slow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252" y="132717"/>
            <a:ext cx="6995650" cy="683246"/>
          </a:xfrm>
        </p:spPr>
        <p:txBody>
          <a:bodyPr/>
          <a:lstStyle/>
          <a:p>
            <a:pPr algn="l"/>
            <a:r>
              <a:rPr lang="de-DE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Ausblick in die Oberstufe</a:t>
            </a: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06065" y="1288459"/>
            <a:ext cx="8152435" cy="46474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Breites Kursangebot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Neue Fächer: Philosophie, Pädagogik, Literatur,    	                  Sozialwissenschaften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     3./4. Fremdsprache: Spanisch, Vokalpraxis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>
              <a:solidFill>
                <a:srgbClr val="FFC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Zur Zeit sind folgende </a:t>
            </a:r>
            <a:r>
              <a:rPr lang="de-DE" u="sng">
                <a:solidFill>
                  <a:schemeClr val="bg1"/>
                </a:solidFill>
                <a:latin typeface="Arial"/>
                <a:cs typeface="Arial"/>
              </a:rPr>
              <a:t>Leistungskurse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 eingerichtet: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	Deutsch         Pädagogik              Mathematik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	Englisch         Erdkunde               Biologie</a:t>
            </a:r>
          </a:p>
          <a:p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          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Kunst</a:t>
            </a:r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             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Geschichte             Chemie                     Sozialwissenschaften                   Physik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				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FAE5822-4C4A-7A34-59E5-A6DA85CE8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535" y="282666"/>
            <a:ext cx="2249830" cy="1446155"/>
          </a:xfrm>
          <a:prstGeom prst="rect">
            <a:avLst/>
          </a:prstGeom>
        </p:spPr>
      </p:pic>
      <p:pic>
        <p:nvPicPr>
          <p:cNvPr id="9" name="Grafik 8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EA639E12-117A-A8DB-3D44-7344295E7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19765"/>
      </p:ext>
    </p:extLst>
  </p:cSld>
  <p:clrMapOvr>
    <a:masterClrMapping/>
  </p:clrMapOvr>
  <p:transition spd="slow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01" y="169525"/>
            <a:ext cx="6995650" cy="747101"/>
          </a:xfrm>
        </p:spPr>
        <p:txBody>
          <a:bodyPr/>
          <a:lstStyle/>
          <a:p>
            <a:pPr algn="l"/>
            <a:r>
              <a:rPr lang="de-DE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Digitalisierung</a:t>
            </a: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18570" y="1418287"/>
            <a:ext cx="8551155" cy="54196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Informatikunterricht von Klasse 6 - Q2</a:t>
            </a:r>
            <a:endParaRPr lang="de-DE">
              <a:solidFill>
                <a:schemeClr val="bg1"/>
              </a:solidFill>
              <a:cs typeface="Arial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Drei PC-Räume</a:t>
            </a:r>
            <a:endParaRPr lang="de-DE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Elektronische Tafeln</a:t>
            </a:r>
            <a:endParaRPr lang="de-DE">
              <a:solidFill>
                <a:schemeClr val="bg1"/>
              </a:solidFill>
              <a:cs typeface="Arial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I </a:t>
            </a:r>
            <a:r>
              <a:rPr lang="de-DE" err="1">
                <a:solidFill>
                  <a:schemeClr val="bg1"/>
                </a:solidFill>
                <a:latin typeface="Arial"/>
                <a:cs typeface="Arial"/>
              </a:rPr>
              <a:t>pad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 Klassensätze </a:t>
            </a:r>
            <a:endParaRPr lang="de-DE">
              <a:solidFill>
                <a:schemeClr val="bg1"/>
              </a:solidFill>
              <a:cs typeface="Arial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Lernplattform </a:t>
            </a:r>
            <a:r>
              <a:rPr lang="de-DE" err="1">
                <a:solidFill>
                  <a:schemeClr val="bg1"/>
                </a:solidFill>
                <a:latin typeface="Arial"/>
                <a:cs typeface="Arial"/>
              </a:rPr>
              <a:t>Moodle</a:t>
            </a:r>
            <a:endParaRPr lang="de-DE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err="1">
                <a:solidFill>
                  <a:schemeClr val="bg1"/>
                </a:solidFill>
                <a:latin typeface="Arial"/>
                <a:cs typeface="Arial"/>
              </a:rPr>
              <a:t>WebUntis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: digitales Klassenbuch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Office 365 (u.a. Teams) für alle Schüler*innen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27DE821-99BE-D9D0-F27C-D385C5456C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92" y="1414865"/>
            <a:ext cx="2414795" cy="2483336"/>
          </a:xfrm>
          <a:prstGeom prst="rect">
            <a:avLst/>
          </a:prstGeom>
        </p:spPr>
      </p:pic>
      <p:pic>
        <p:nvPicPr>
          <p:cNvPr id="5" name="Grafik 4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1953D49B-DAE3-AFDC-9DE8-5F38F3E17A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  <p:pic>
        <p:nvPicPr>
          <p:cNvPr id="7" name="Grafik 6" descr="Ein Bild, das Text, Im Haus, Computer, Büroausstattung enthält.&#10;&#10;Beschreibung automatisch generiert.">
            <a:extLst>
              <a:ext uri="{FF2B5EF4-FFF2-40B4-BE49-F238E27FC236}">
                <a16:creationId xmlns:a16="http://schemas.microsoft.com/office/drawing/2014/main" id="{E0053F7C-9A73-DF6F-3E18-947117411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798" y="3967147"/>
            <a:ext cx="1630863" cy="130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01955"/>
      </p:ext>
    </p:extLst>
  </p:cSld>
  <p:clrMapOvr>
    <a:masterClrMapping/>
  </p:clrMapOvr>
  <p:transition spd="slow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F823F35-EB46-4F46-AF49-36A4220FC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15" y="3427222"/>
            <a:ext cx="3710860" cy="2660134"/>
          </a:xfrm>
          <a:prstGeom prst="rect">
            <a:avLst/>
          </a:prstGeom>
        </p:spPr>
      </p:pic>
      <p:sp>
        <p:nvSpPr>
          <p:cNvPr id="15" name="Inhaltsplatzhalter 14"/>
          <p:cNvSpPr>
            <a:spLocks noGrp="1"/>
          </p:cNvSpPr>
          <p:nvPr>
            <p:ph idx="1"/>
          </p:nvPr>
        </p:nvSpPr>
        <p:spPr>
          <a:xfrm>
            <a:off x="355506" y="848404"/>
            <a:ext cx="8431078" cy="4260040"/>
          </a:xfrm>
        </p:spPr>
        <p:txBody>
          <a:bodyPr>
            <a:normAutofit/>
          </a:bodyPr>
          <a:lstStyle/>
          <a:p>
            <a:endParaRPr lang="de-DE" i="1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>
                <a:solidFill>
                  <a:schemeClr val="bg1"/>
                </a:solidFill>
                <a:latin typeface="Arial"/>
                <a:cs typeface="Arial"/>
              </a:rPr>
              <a:t>gemeinsames Arbeiten von Schüler*innen, Eltern </a:t>
            </a:r>
            <a:endParaRPr lang="de-DE" sz="26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2600">
                <a:solidFill>
                  <a:schemeClr val="bg1"/>
                </a:solidFill>
                <a:latin typeface="Arial"/>
                <a:cs typeface="Arial"/>
              </a:rPr>
              <a:t>    und Lehrer*innen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>
                <a:solidFill>
                  <a:schemeClr val="bg1"/>
                </a:solidFill>
                <a:latin typeface="Arial"/>
                <a:cs typeface="Arial"/>
              </a:rPr>
              <a:t>Arbeitskreis Schulentwicklung/ Öffentlichkeitsarbeit</a:t>
            </a:r>
          </a:p>
          <a:p>
            <a:pPr>
              <a:lnSpc>
                <a:spcPct val="150000"/>
              </a:lnSpc>
            </a:pPr>
            <a:endParaRPr lang="de-DE" sz="260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60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FC897CC-3F3E-40B8-B30D-82E90B949694}"/>
              </a:ext>
            </a:extLst>
          </p:cNvPr>
          <p:cNvSpPr/>
          <p:nvPr/>
        </p:nvSpPr>
        <p:spPr>
          <a:xfrm>
            <a:off x="376232" y="257575"/>
            <a:ext cx="6635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Schulentwicklung</a:t>
            </a:r>
          </a:p>
        </p:txBody>
      </p:sp>
      <p:pic>
        <p:nvPicPr>
          <p:cNvPr id="6" name="Grafik 5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7F311C32-9519-E3A3-765D-11E878FB93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06433"/>
      </p:ext>
    </p:extLst>
  </p:cSld>
  <p:clrMapOvr>
    <a:masterClrMapping/>
  </p:clrMapOvr>
  <p:transition spd="slow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5B83F7D4-0113-648F-B863-C38855080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 bwMode="auto">
          <a:xfrm>
            <a:off x="430512" y="860996"/>
            <a:ext cx="7519406" cy="1930476"/>
          </a:xfrm>
          <a:prstGeom prst="roundRect">
            <a:avLst/>
          </a:prstGeom>
          <a:solidFill>
            <a:srgbClr val="305D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r>
              <a:rPr kumimoji="0" lang="de-DE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Gesundheitstage	</a:t>
            </a:r>
            <a: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Angebote für alle Stufen, abgestimmt auf das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</a:rPr>
              <a:t>	</a:t>
            </a:r>
            <a: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Alter der Schüler:</a:t>
            </a:r>
            <a:endParaRPr kumimoji="0" lang="de-DE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  <a:latin typeface="Arial"/>
                <a:cs typeface="Arial"/>
              </a:rPr>
              <a:t>	Umgang Drogen, Stress, sozialen Medien, </a:t>
            </a:r>
          </a:p>
          <a:p>
            <a:pPr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  <a:latin typeface="Arial"/>
                <a:cs typeface="Arial"/>
              </a:rPr>
              <a:t>                                                psychischen Problemen</a:t>
            </a:r>
            <a:endParaRPr lang="de-DE">
              <a:solidFill>
                <a:schemeClr val="bg1"/>
              </a:solidFill>
            </a:endParaRPr>
          </a:p>
          <a:p>
            <a:pPr>
              <a:tabLst>
                <a:tab pos="2689225" algn="l"/>
              </a:tabLst>
            </a:pPr>
            <a:endParaRPr lang="de-DE" sz="1600">
              <a:solidFill>
                <a:schemeClr val="bg1"/>
              </a:solidFill>
              <a:latin typeface="Arial"/>
              <a:cs typeface="Arial"/>
            </a:endParaRPr>
          </a:p>
          <a:p>
            <a:pPr marL="0" marR="0" indent="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  <a:latin typeface="Arial"/>
                <a:cs typeface="Arial"/>
              </a:rPr>
              <a:t>	Erprobungsstufe: Gesunde Ernährung,</a:t>
            </a:r>
            <a:endParaRPr lang="de-DE" sz="1600">
              <a:solidFill>
                <a:schemeClr val="bg1"/>
              </a:solidFill>
              <a:cs typeface="Arial"/>
            </a:endParaRPr>
          </a:p>
          <a:p>
            <a:pPr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  <a:latin typeface="Arial"/>
                <a:cs typeface="Arial"/>
              </a:rPr>
              <a:t>	Verkehrserziehung, (soziale) Medien</a:t>
            </a:r>
            <a:endParaRPr kumimoji="0" lang="de-DE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endParaRPr kumimoji="0" lang="de-DE" sz="16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br>
              <a:rPr lang="de-DE" sz="16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</a:br>
            <a:br>
              <a:rPr lang="de-DE" sz="16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</a:br>
            <a:br>
              <a:rPr lang="de-DE" sz="16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</a:br>
            <a:br>
              <a:rPr lang="de-DE" sz="16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</a:br>
            <a:endParaRPr kumimoji="0" lang="de-DE" sz="16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430512" y="3018738"/>
            <a:ext cx="7519405" cy="1938558"/>
          </a:xfrm>
          <a:prstGeom prst="roundRect">
            <a:avLst/>
          </a:prstGeom>
          <a:solidFill>
            <a:srgbClr val="305D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r>
              <a:rPr kumimoji="0" lang="de-DE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Erprobungsstufe</a:t>
            </a:r>
            <a: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	Lions Quest – Erwachsen werden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</a:rPr>
              <a:t>	</a:t>
            </a:r>
            <a: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(Stärkung der Persönlichkeit)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</a:rPr>
              <a:t>	1 Unterrichtsstunde in Klasse 5.1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endParaRPr lang="de-DE" sz="1600">
              <a:solidFill>
                <a:schemeClr val="bg1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	Stark im Konflikt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</a:rPr>
              <a:t>	</a:t>
            </a:r>
            <a: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(Umgang mit Konflikten und Mobbing)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</a:rPr>
              <a:t>	Zweitägiges Training</a:t>
            </a:r>
            <a:b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charset="0"/>
              </a:rPr>
            </a:br>
            <a:b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charset="0"/>
              </a:rPr>
            </a:br>
            <a:b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charset="0"/>
              </a:rPr>
            </a:br>
            <a:b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charset="0"/>
              </a:rPr>
            </a:br>
            <a:b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charset="0"/>
              </a:rPr>
            </a:br>
            <a:b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charset="0"/>
              </a:rPr>
            </a:br>
            <a:b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charset="0"/>
              </a:rPr>
            </a:br>
            <a:endParaRPr kumimoji="0" lang="de-DE" sz="16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430511" y="5184562"/>
            <a:ext cx="7519405" cy="1307429"/>
          </a:xfrm>
          <a:prstGeom prst="roundRect">
            <a:avLst/>
          </a:prstGeom>
          <a:solidFill>
            <a:srgbClr val="305D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r>
              <a:rPr kumimoji="0" lang="de-DE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persönliche Sorgen</a:t>
            </a:r>
            <a: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	Streitschlichtung</a:t>
            </a:r>
          </a:p>
          <a:p>
            <a:pPr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  <a:latin typeface="Arial"/>
                <a:cs typeface="Arial"/>
              </a:rPr>
              <a:t>	Medienscouts 	</a:t>
            </a:r>
            <a:endParaRPr lang="de-DE" sz="1600">
              <a:solidFill>
                <a:schemeClr val="bg1"/>
              </a:solidFill>
              <a:cs typeface="Arial"/>
            </a:endParaRPr>
          </a:p>
          <a:p>
            <a:pPr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  <a:latin typeface="Arial"/>
                <a:cs typeface="Arial"/>
              </a:rPr>
              <a:t>                                               </a:t>
            </a:r>
            <a: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zertifizierte psycholog.</a:t>
            </a:r>
            <a:r>
              <a:rPr lang="de-DE" sz="160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kumimoji="0" lang="de-DE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Beratungslehrer/innen</a:t>
            </a:r>
            <a:endParaRPr lang="de-DE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cs typeface="Arial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9225" algn="l"/>
              </a:tabLst>
            </a:pPr>
            <a:r>
              <a:rPr lang="de-DE" sz="1600">
                <a:solidFill>
                  <a:schemeClr val="bg1"/>
                </a:solidFill>
                <a:latin typeface="Arial"/>
                <a:cs typeface="Arial"/>
              </a:rPr>
              <a:t>	Schulsozialarbeiterinnen</a:t>
            </a:r>
            <a:br>
              <a:rPr lang="de-DE" sz="16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</a:br>
            <a:r>
              <a:rPr kumimoji="0" lang="de-DE" sz="1600" b="0" i="0" u="none" strike="noStrike" cap="none" normalizeH="0" baseline="0">
                <a:ln>
                  <a:noFill/>
                </a:ln>
                <a:solidFill>
                  <a:srgbClr val="FFC000"/>
                </a:solidFill>
                <a:effectLst/>
                <a:latin typeface="Arial"/>
                <a:cs typeface="Arial"/>
              </a:rPr>
              <a:t>	</a:t>
            </a:r>
            <a:br>
              <a:rPr lang="de-DE" sz="16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</a:br>
            <a:r>
              <a:rPr kumimoji="0" lang="de-DE" sz="1600" b="0" i="0" u="none" strike="noStrike" cap="none" normalizeH="0" baseline="0">
                <a:ln>
                  <a:noFill/>
                </a:ln>
                <a:solidFill>
                  <a:srgbClr val="FFC000"/>
                </a:solidFill>
                <a:effectLst/>
                <a:latin typeface="Arial"/>
                <a:cs typeface="Arial"/>
              </a:rPr>
              <a:t>	</a:t>
            </a:r>
            <a:br>
              <a:rPr lang="de-DE" sz="16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</a:br>
            <a:br>
              <a:rPr lang="de-DE" sz="16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</a:br>
            <a:br>
              <a:rPr lang="de-DE" sz="16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</a:br>
            <a:br>
              <a:rPr lang="de-DE" sz="16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</a:br>
            <a:br>
              <a:rPr lang="de-DE" sz="16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</a:br>
            <a:endParaRPr kumimoji="0" lang="de-DE" sz="16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5362" y="172065"/>
            <a:ext cx="760834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Gesundheitserziehung und Prävention</a:t>
            </a:r>
          </a:p>
        </p:txBody>
      </p:sp>
      <p:pic>
        <p:nvPicPr>
          <p:cNvPr id="3" name="Grafik 7">
            <a:extLst>
              <a:ext uri="{FF2B5EF4-FFF2-40B4-BE49-F238E27FC236}">
                <a16:creationId xmlns:a16="http://schemas.microsoft.com/office/drawing/2014/main" id="{B2CEC38A-30E2-4FFD-A9B1-FE648B581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9" y="3426836"/>
            <a:ext cx="1563832" cy="1303194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FA415802-A85F-4F31-B327-E3463BE63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48" y="5678212"/>
            <a:ext cx="1665144" cy="723007"/>
          </a:xfrm>
          <a:prstGeom prst="rect">
            <a:avLst/>
          </a:prstGeom>
        </p:spPr>
      </p:pic>
      <p:pic>
        <p:nvPicPr>
          <p:cNvPr id="9" name="Grafik 11">
            <a:extLst>
              <a:ext uri="{FF2B5EF4-FFF2-40B4-BE49-F238E27FC236}">
                <a16:creationId xmlns:a16="http://schemas.microsoft.com/office/drawing/2014/main" id="{3903C920-9926-252C-89CF-366AF0B34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88" y="1393031"/>
            <a:ext cx="1512094" cy="11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10492"/>
      </p:ext>
    </p:extLst>
  </p:cSld>
  <p:clrMapOvr>
    <a:masterClrMapping/>
  </p:clrMapOvr>
  <p:transition spd="slow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17470" y="1234440"/>
            <a:ext cx="8077200" cy="525401"/>
          </a:xfrm>
          <a:prstGeom prst="rect">
            <a:avLst/>
          </a:prstGeom>
          <a:solidFill>
            <a:srgbClr val="FFCC99">
              <a:alpha val="8392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Neben Förderunterricht in Deutsch, Mathematik, Englisch und Begabungsförderung sowie Begabtenförderung gibt es vielfältige AG-Angebote:    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24284" y="2035537"/>
            <a:ext cx="2484203" cy="1879618"/>
          </a:xfrm>
          <a:prstGeom prst="rect">
            <a:avLst/>
          </a:prstGeom>
          <a:solidFill>
            <a:srgbClr val="29527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 anchor="t">
            <a:spAutoFit/>
          </a:bodyPr>
          <a:lstStyle>
            <a:defPPr>
              <a:defRPr lang="de-DE"/>
            </a:defPPr>
            <a:lvl1pPr>
              <a:lnSpc>
                <a:spcPct val="150000"/>
              </a:lnSpc>
              <a:spcBef>
                <a:spcPts val="600"/>
              </a:spcBef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Fußball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Schach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Skikurs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Fit und entspannt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Sportangebote  in der Mittagspause 	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556531" y="2032980"/>
            <a:ext cx="2808123" cy="163339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3 Schülerchöre: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WUSch (Unterstufe)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aCARLpella (Mittelstufe)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Chorios (Mittel- u. Oberstufe)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bg1"/>
                </a:solidFill>
                <a:latin typeface="Arial"/>
                <a:cs typeface="Arial"/>
              </a:rPr>
              <a:t>Schulband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81889" y="4125638"/>
            <a:ext cx="2609831" cy="2264852"/>
          </a:xfrm>
          <a:prstGeom prst="rect">
            <a:avLst/>
          </a:prstGeom>
          <a:solidFill>
            <a:srgbClr val="C1674B">
              <a:alpha val="8392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Altgriechisch</a:t>
            </a:r>
            <a:r>
              <a:rPr lang="de-DE" sz="1600">
                <a:solidFill>
                  <a:srgbClr val="FFFFFF"/>
                </a:solidFill>
                <a:latin typeface="Arial"/>
                <a:cs typeface="Arial"/>
              </a:rPr>
              <a:t>           </a:t>
            </a:r>
            <a:endParaRPr lang="de-DE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>
                <a:solidFill>
                  <a:srgbClr val="FFFFFF"/>
                </a:solidFill>
                <a:latin typeface="Arial"/>
                <a:cs typeface="Arial"/>
              </a:rPr>
              <a:t>MUN Club               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DELF</a:t>
            </a:r>
            <a:r>
              <a:rPr lang="de-DE" sz="1600">
                <a:solidFill>
                  <a:srgbClr val="FFFFFF"/>
                </a:solidFill>
                <a:latin typeface="Arial"/>
                <a:cs typeface="Arial"/>
              </a:rPr>
              <a:t> </a:t>
            </a:r>
            <a:endParaRPr lang="de-DE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>
                <a:solidFill>
                  <a:srgbClr val="FFFFFF"/>
                </a:solidFill>
                <a:latin typeface="Arial"/>
                <a:cs typeface="Arial"/>
              </a:rPr>
              <a:t>Enrichment      Geschichte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>
                <a:solidFill>
                  <a:srgbClr val="FFFFFF"/>
                </a:solidFill>
                <a:latin typeface="Arial"/>
                <a:cs typeface="Arial"/>
              </a:rPr>
              <a:t>Italienisch                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WAND – die Schüler*-</a:t>
            </a:r>
            <a:r>
              <a:rPr lang="de-DE" sz="1600">
                <a:solidFill>
                  <a:srgbClr val="FFFFFF"/>
                </a:solidFill>
                <a:latin typeface="Arial"/>
                <a:cs typeface="Arial"/>
              </a:rPr>
              <a:t> Zeitung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739041" y="2020180"/>
            <a:ext cx="1728192" cy="340735"/>
          </a:xfrm>
          <a:prstGeom prst="rect">
            <a:avLst/>
          </a:prstGeom>
          <a:solidFill>
            <a:srgbClr val="29527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Rechtskunde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263242" y="5725163"/>
            <a:ext cx="4341594" cy="956288"/>
          </a:xfrm>
          <a:prstGeom prst="rect">
            <a:avLst/>
          </a:prstGeom>
          <a:solidFill>
            <a:srgbClr val="0091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Schulsanitäter     		Schülerlotsen                   	        Klassenpaten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Streitschlichter		Medienscouts</a:t>
            </a:r>
          </a:p>
        </p:txBody>
      </p:sp>
      <p:sp>
        <p:nvSpPr>
          <p:cNvPr id="15373" name="Text Box 16"/>
          <p:cNvSpPr txBox="1">
            <a:spLocks noChangeArrowheads="1"/>
          </p:cNvSpPr>
          <p:nvPr/>
        </p:nvSpPr>
        <p:spPr bwMode="auto">
          <a:xfrm>
            <a:off x="484668" y="229651"/>
            <a:ext cx="7806324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t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</a:rPr>
              <a:t>Arbeitsgemeinschaften</a:t>
            </a:r>
            <a:endParaRPr lang="de-DE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374" name="Text Box 17"/>
          <p:cNvSpPr txBox="1">
            <a:spLocks noChangeArrowheads="1"/>
          </p:cNvSpPr>
          <p:nvPr/>
        </p:nvSpPr>
        <p:spPr bwMode="auto">
          <a:xfrm>
            <a:off x="4049677" y="4032960"/>
            <a:ext cx="1596050" cy="1079399"/>
          </a:xfrm>
          <a:prstGeom prst="rect">
            <a:avLst/>
          </a:prstGeom>
          <a:solidFill>
            <a:srgbClr val="0090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Robotik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Technik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err="1">
                <a:solidFill>
                  <a:srgbClr val="FFFFFF"/>
                </a:solidFill>
                <a:latin typeface="Arial"/>
                <a:cs typeface="Arial"/>
              </a:rPr>
              <a:t>Tastatur</a:t>
            </a:r>
            <a:endParaRPr lang="en-US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2267744" y="3501008"/>
            <a:ext cx="914400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621924" y="3335366"/>
            <a:ext cx="1080120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739041" y="3180298"/>
            <a:ext cx="1728192" cy="2187395"/>
          </a:xfrm>
          <a:prstGeom prst="rect">
            <a:avLst/>
          </a:prstGeom>
          <a:solidFill>
            <a:srgbClr val="29527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Literatur-Café</a:t>
            </a:r>
          </a:p>
          <a:p>
            <a:pPr>
              <a:spcBef>
                <a:spcPct val="50000"/>
              </a:spcBef>
              <a:defRPr/>
            </a:pPr>
            <a:r>
              <a:rPr lang="de-DE" sz="1600">
                <a:solidFill>
                  <a:srgbClr val="FFFFFF"/>
                </a:solidFill>
                <a:latin typeface="Arial"/>
                <a:cs typeface="Arial"/>
              </a:rPr>
              <a:t>Theater</a:t>
            </a:r>
          </a:p>
          <a:p>
            <a:pPr>
              <a:spcBef>
                <a:spcPct val="50000"/>
              </a:spcBef>
              <a:defRPr/>
            </a:pPr>
            <a:r>
              <a:rPr lang="de-DE" sz="1600">
                <a:solidFill>
                  <a:srgbClr val="FFFFFF"/>
                </a:solidFill>
                <a:latin typeface="Arial"/>
                <a:cs typeface="Arial"/>
              </a:rPr>
              <a:t>Schreibwerkstatt</a:t>
            </a:r>
          </a:p>
          <a:p>
            <a:pPr>
              <a:spcBef>
                <a:spcPct val="50000"/>
              </a:spcBef>
              <a:defRPr/>
            </a:pPr>
            <a:r>
              <a:rPr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Lese-AG</a:t>
            </a:r>
          </a:p>
          <a:p>
            <a:pPr>
              <a:spcBef>
                <a:spcPct val="50000"/>
              </a:spcBef>
              <a:defRPr/>
            </a:pPr>
            <a:r>
              <a:rPr lang="de-DE" sz="1600">
                <a:solidFill>
                  <a:srgbClr val="FFFFFF"/>
                </a:solidFill>
                <a:latin typeface="Arial"/>
                <a:cs typeface="Arial"/>
              </a:rPr>
              <a:t>Kunst-AG</a:t>
            </a:r>
          </a:p>
          <a:p>
            <a:pPr>
              <a:spcBef>
                <a:spcPct val="50000"/>
              </a:spcBef>
              <a:defRPr/>
            </a:pPr>
            <a:r>
              <a:rPr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Offenes Atelier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483768" y="4077072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Grafik 3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1EF417AF-2500-C590-A9C4-3A78E0602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34678"/>
      </p:ext>
    </p:extLst>
  </p:cSld>
  <p:clrMapOvr>
    <a:masterClrMapping/>
  </p:clrMapOvr>
  <p:transition spd="slow">
    <p:pull dir="r"/>
  </p:transition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08245" y="190113"/>
            <a:ext cx="661465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Gemeinsame Aktivitäten</a:t>
            </a:r>
            <a:r>
              <a:rPr lang="de-DE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 </a:t>
            </a:r>
            <a:endParaRPr lang="de-DE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9543" y="1197640"/>
            <a:ext cx="4648559" cy="289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Arial"/>
                <a:cs typeface="Arial"/>
                <a:sym typeface="Wingdings" panose="05000000000000000000" pitchFamily="2" charset="2"/>
              </a:rPr>
              <a:t> 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Sportfeste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  <a:sym typeface="Wingdings" panose="05000000000000000000" pitchFamily="2" charset="2"/>
              </a:rPr>
              <a:t> 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Erprobungsstufenabend</a:t>
            </a:r>
            <a:endParaRPr lang="en-US">
              <a:solidFill>
                <a:schemeClr val="bg1"/>
              </a:solidFill>
            </a:endParaRP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  <a:sym typeface="Wingdings" panose="05000000000000000000" pitchFamily="2" charset="2"/>
              </a:rPr>
              <a:t> 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Vorlesewettbewerb Klasse 6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  <a:sym typeface="Wingdings" panose="05000000000000000000" pitchFamily="2" charset="2"/>
              </a:rPr>
              <a:t> 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Musik- und Theaterabende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  <a:sym typeface="Wingdings" panose="05000000000000000000" pitchFamily="2" charset="2"/>
              </a:rPr>
              <a:t> 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Klangstraße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  <a:sym typeface="Wingdings" panose="05000000000000000000" pitchFamily="2" charset="2"/>
              </a:rPr>
              <a:t> 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Projektwoche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  <a:sym typeface="Wingdings" panose="05000000000000000000" pitchFamily="2" charset="2"/>
              </a:rPr>
              <a:t> 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Schulfest</a:t>
            </a:r>
            <a:endParaRPr lang="de-DE">
              <a:solidFill>
                <a:schemeClr val="bg1"/>
              </a:solidFill>
              <a:cs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2475DE8-9B0B-487A-8CE4-E8E61C0C78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8955" r="15950" b="-329"/>
          <a:stretch/>
        </p:blipFill>
        <p:spPr>
          <a:xfrm>
            <a:off x="6076198" y="1196329"/>
            <a:ext cx="2830388" cy="2346964"/>
          </a:xfrm>
          <a:prstGeom prst="rect">
            <a:avLst/>
          </a:prstGeom>
        </p:spPr>
      </p:pic>
      <p:pic>
        <p:nvPicPr>
          <p:cNvPr id="8" name="Grafik 7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9974A79B-D6B2-27CF-FD4D-696D0F172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109554"/>
            <a:ext cx="1493375" cy="1005793"/>
          </a:xfrm>
          <a:prstGeom prst="rect">
            <a:avLst/>
          </a:prstGeom>
        </p:spPr>
      </p:pic>
      <p:pic>
        <p:nvPicPr>
          <p:cNvPr id="2" name="Grafik 1" descr="Ein Bild, das Kleidung, Mann, draußen, Person enthält.&#10;&#10;Beschreibung automatisch generiert.">
            <a:extLst>
              <a:ext uri="{FF2B5EF4-FFF2-40B4-BE49-F238E27FC236}">
                <a16:creationId xmlns:a16="http://schemas.microsoft.com/office/drawing/2014/main" id="{2C6C35F4-3242-38B3-66E0-741C1C81BD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2" t="3781" r="6731" b="17202"/>
          <a:stretch/>
        </p:blipFill>
        <p:spPr>
          <a:xfrm>
            <a:off x="5604602" y="4339335"/>
            <a:ext cx="3299942" cy="2098784"/>
          </a:xfrm>
          <a:prstGeom prst="rect">
            <a:avLst/>
          </a:prstGeom>
        </p:spPr>
      </p:pic>
      <p:pic>
        <p:nvPicPr>
          <p:cNvPr id="3" name="Grafik 2" descr="Ein Bild, das Person, Kleidung, Menschliches Gesicht, Kunst enthält.&#10;&#10;Beschreibung automatisch generiert.">
            <a:extLst>
              <a:ext uri="{FF2B5EF4-FFF2-40B4-BE49-F238E27FC236}">
                <a16:creationId xmlns:a16="http://schemas.microsoft.com/office/drawing/2014/main" id="{EAA7EAFD-0C8E-3732-D3C3-81229F333E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32" r="-207" b="17364"/>
          <a:stretch/>
        </p:blipFill>
        <p:spPr>
          <a:xfrm>
            <a:off x="557771" y="4340846"/>
            <a:ext cx="2179368" cy="2104437"/>
          </a:xfrm>
          <a:prstGeom prst="rect">
            <a:avLst/>
          </a:prstGeom>
        </p:spPr>
      </p:pic>
      <p:pic>
        <p:nvPicPr>
          <p:cNvPr id="4" name="Grafik 3" descr="Ein Bild, das draußen, Himmel, Gebäude, Baum enthält.&#10;&#10;Beschreibung automatisch generiert.">
            <a:extLst>
              <a:ext uri="{FF2B5EF4-FFF2-40B4-BE49-F238E27FC236}">
                <a16:creationId xmlns:a16="http://schemas.microsoft.com/office/drawing/2014/main" id="{1D22572A-F851-046E-4C42-302B568D20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28" t="3551" r="-170" b="21920"/>
          <a:stretch/>
        </p:blipFill>
        <p:spPr>
          <a:xfrm>
            <a:off x="2774914" y="4338883"/>
            <a:ext cx="2794636" cy="20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64659"/>
      </p:ext>
    </p:extLst>
  </p:cSld>
  <p:clrMapOvr>
    <a:masterClrMapping/>
  </p:clrMapOvr>
  <p:transition spd="slow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3674D39-61B8-459E-E087-4F7DF578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E38E2-B923-416D-9EC6-A006492C5F3E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Grafik 10" descr="Ein Bild, das Person, draußen, Boden, Personen enthält.&#10;&#10;Beschreibung automatisch generiert.">
            <a:extLst>
              <a:ext uri="{FF2B5EF4-FFF2-40B4-BE49-F238E27FC236}">
                <a16:creationId xmlns:a16="http://schemas.microsoft.com/office/drawing/2014/main" id="{49E469CE-F9EF-D14C-E8FA-F7AE20731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31" t="407" r="291" b="5547"/>
          <a:stretch/>
        </p:blipFill>
        <p:spPr>
          <a:xfrm>
            <a:off x="472181" y="520064"/>
            <a:ext cx="6476083" cy="233969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3EC1E43-5E96-3288-BCA2-80D33C944E44}"/>
              </a:ext>
            </a:extLst>
          </p:cNvPr>
          <p:cNvSpPr txBox="1"/>
          <p:nvPr/>
        </p:nvSpPr>
        <p:spPr>
          <a:xfrm>
            <a:off x="602174" y="5702790"/>
            <a:ext cx="8254527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Carl Friedrich von Weizsäcker-Gymnasium</a:t>
            </a:r>
            <a:endParaRPr kumimoji="0" lang="de-DE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Informationsabend für Eltern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AB638D-8ECA-62BA-EA6B-43DF0DDC2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45" y="3027667"/>
            <a:ext cx="4613436" cy="251814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7DF9C4-FF58-ED16-7956-8AEB1DE5D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15" y="655313"/>
            <a:ext cx="1887446" cy="188801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1EB4A65-8E68-028C-57C2-0AEA80FC21B6}"/>
              </a:ext>
            </a:extLst>
          </p:cNvPr>
          <p:cNvSpPr txBox="1"/>
          <p:nvPr/>
        </p:nvSpPr>
        <p:spPr>
          <a:xfrm>
            <a:off x="824135" y="3296549"/>
            <a:ext cx="222713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3600" i="1">
                <a:solidFill>
                  <a:schemeClr val="bg1"/>
                </a:solidFill>
                <a:latin typeface="Brush Script MT"/>
                <a:cs typeface="Arial"/>
              </a:rPr>
              <a:t>Vielfalt </a:t>
            </a:r>
          </a:p>
          <a:p>
            <a:r>
              <a:rPr lang="de-DE" sz="3600" i="1">
                <a:solidFill>
                  <a:schemeClr val="bg1"/>
                </a:solidFill>
                <a:latin typeface="Brush Script MT"/>
                <a:cs typeface="Arial"/>
              </a:rPr>
              <a:t>Leben</a:t>
            </a:r>
          </a:p>
          <a:p>
            <a:r>
              <a:rPr lang="de-DE" sz="3600" i="1">
                <a:solidFill>
                  <a:schemeClr val="bg1"/>
                </a:solidFill>
                <a:latin typeface="Brush Script MT"/>
                <a:cs typeface="Arial"/>
              </a:rPr>
              <a:t>Lernen</a:t>
            </a:r>
          </a:p>
        </p:txBody>
      </p:sp>
    </p:spTree>
    <p:extLst>
      <p:ext uri="{BB962C8B-B14F-4D97-AF65-F5344CB8AC3E}">
        <p14:creationId xmlns:p14="http://schemas.microsoft.com/office/powerpoint/2010/main" val="1366032872"/>
      </p:ext>
    </p:extLst>
  </p:cSld>
  <p:clrMapOvr>
    <a:masterClrMapping/>
  </p:clrMapOvr>
  <p:transition spd="slow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08245" y="190113"/>
            <a:ext cx="661465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Gemeinsame Aktivitäten</a:t>
            </a:r>
            <a:r>
              <a:rPr lang="de-DE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 </a:t>
            </a:r>
            <a:endParaRPr lang="de-DE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16198" y="1369218"/>
            <a:ext cx="4648559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u="sng">
                <a:solidFill>
                  <a:schemeClr val="bg1"/>
                </a:solidFill>
                <a:latin typeface="Arial"/>
                <a:cs typeface="Arial"/>
              </a:rPr>
              <a:t>SV- Aktionen</a:t>
            </a:r>
            <a:endParaRPr lang="de-DE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• Weihnachtszauber</a:t>
            </a:r>
            <a:endParaRPr lang="de-DE">
              <a:solidFill>
                <a:schemeClr val="bg1"/>
              </a:solidFill>
              <a:cs typeface="Arial"/>
            </a:endParaRP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  <a:sym typeface="Wingdings" panose="05000000000000000000" pitchFamily="2" charset="2"/>
              </a:rPr>
              <a:t> 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Nikolaus-Aktion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  <a:sym typeface="Wingdings" panose="05000000000000000000" pitchFamily="2" charset="2"/>
              </a:rPr>
              <a:t> Junior-SV</a:t>
            </a:r>
            <a:endParaRPr lang="de-DE" i="1">
              <a:solidFill>
                <a:schemeClr val="bg1"/>
              </a:solidFill>
              <a:cs typeface="Arial"/>
            </a:endParaRP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  <a:sym typeface="Wingdings" panose="05000000000000000000" pitchFamily="2" charset="2"/>
              </a:rPr>
              <a:t> 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Flohmarkt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• Halloween Party</a:t>
            </a:r>
            <a:endParaRPr lang="de-DE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CCB3B2-6120-4612-B727-6BF54E734F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t="7796" r="179" b="19355"/>
          <a:stretch/>
        </p:blipFill>
        <p:spPr>
          <a:xfrm>
            <a:off x="5611895" y="1267404"/>
            <a:ext cx="3144208" cy="1731457"/>
          </a:xfrm>
          <a:prstGeom prst="rect">
            <a:avLst/>
          </a:prstGeom>
        </p:spPr>
      </p:pic>
      <p:pic>
        <p:nvPicPr>
          <p:cNvPr id="8" name="Grafik 7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9974A79B-D6B2-27CF-FD4D-696D0F172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54752"/>
            <a:ext cx="1493375" cy="1005793"/>
          </a:xfrm>
          <a:prstGeom prst="rect">
            <a:avLst/>
          </a:prstGeom>
        </p:spPr>
      </p:pic>
      <p:pic>
        <p:nvPicPr>
          <p:cNvPr id="4" name="Grafik 3" descr="Ein Bild, das Person, Menschliches Gesicht, Lächeln, Frau enthält.&#10;&#10;Beschreibung automatisch generiert.">
            <a:extLst>
              <a:ext uri="{FF2B5EF4-FFF2-40B4-BE49-F238E27FC236}">
                <a16:creationId xmlns:a16="http://schemas.microsoft.com/office/drawing/2014/main" id="{329B36A2-F25C-707F-0776-142279A53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" t="4454" r="-140" b="44989"/>
          <a:stretch/>
        </p:blipFill>
        <p:spPr>
          <a:xfrm>
            <a:off x="4182486" y="5099126"/>
            <a:ext cx="4571987" cy="1449173"/>
          </a:xfrm>
          <a:prstGeom prst="rect">
            <a:avLst/>
          </a:prstGeom>
        </p:spPr>
      </p:pic>
      <p:pic>
        <p:nvPicPr>
          <p:cNvPr id="9" name="Grafik 8" descr="Ein Bild, das Menschliches Gesicht, Person, Kleidung, Lächeln enthält.&#10;&#10;Beschreibung automatisch generiert.">
            <a:extLst>
              <a:ext uri="{FF2B5EF4-FFF2-40B4-BE49-F238E27FC236}">
                <a16:creationId xmlns:a16="http://schemas.microsoft.com/office/drawing/2014/main" id="{A6607B38-8E03-2C59-057D-B8F0C0685D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56"/>
          <a:stretch/>
        </p:blipFill>
        <p:spPr>
          <a:xfrm>
            <a:off x="440598" y="4364471"/>
            <a:ext cx="3435386" cy="2171064"/>
          </a:xfrm>
          <a:prstGeom prst="rect">
            <a:avLst/>
          </a:prstGeom>
        </p:spPr>
      </p:pic>
      <p:pic>
        <p:nvPicPr>
          <p:cNvPr id="10" name="Grafik 9" descr="Ein Bild, das Kleidung, Person, Menschliches Gesicht, Jacke enthält.&#10;&#10;Beschreibung automatisch generiert.">
            <a:extLst>
              <a:ext uri="{FF2B5EF4-FFF2-40B4-BE49-F238E27FC236}">
                <a16:creationId xmlns:a16="http://schemas.microsoft.com/office/drawing/2014/main" id="{3DE81631-51EA-F076-C2B6-BB938CCD98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0" t="17938" r="47287" b="20337"/>
          <a:stretch/>
        </p:blipFill>
        <p:spPr>
          <a:xfrm>
            <a:off x="4180435" y="3183159"/>
            <a:ext cx="1990967" cy="1770229"/>
          </a:xfrm>
          <a:prstGeom prst="rect">
            <a:avLst/>
          </a:prstGeom>
        </p:spPr>
      </p:pic>
      <p:pic>
        <p:nvPicPr>
          <p:cNvPr id="12" name="Grafik 11" descr="Ein Bild, das Person, Menschliches Gesicht, Mädchen, Lächeln enthält.&#10;&#10;Beschreibung automatisch generiert.">
            <a:extLst>
              <a:ext uri="{FF2B5EF4-FFF2-40B4-BE49-F238E27FC236}">
                <a16:creationId xmlns:a16="http://schemas.microsoft.com/office/drawing/2014/main" id="{899D8D99-D24A-A842-F342-BD197D8CA0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4" t="3082" r="3306" b="1712"/>
          <a:stretch/>
        </p:blipFill>
        <p:spPr>
          <a:xfrm>
            <a:off x="6115156" y="3183895"/>
            <a:ext cx="2638683" cy="17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45658"/>
      </p:ext>
    </p:extLst>
  </p:cSld>
  <p:clrMapOvr>
    <a:masterClrMapping/>
  </p:clrMapOvr>
  <p:transition spd="slow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B7FA9-B374-43C0-86C4-3AE7D7542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75" y="213986"/>
            <a:ext cx="7797941" cy="1019752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Schnuppernachmittag</a:t>
            </a:r>
            <a:br>
              <a:rPr lang="de-DE" b="1">
                <a:latin typeface="Arial"/>
                <a:cs typeface="Arial"/>
              </a:rPr>
            </a:br>
            <a:endParaRPr lang="de-DE" sz="280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37B222-034F-4D6C-BA96-889BAB87A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858" y="1113085"/>
            <a:ext cx="8797331" cy="515250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18. Januar 2024, 15.00 – 17.00 Uhr im Neubau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Kennenlernen des Schulgebäudes und der Klassenräume</a:t>
            </a:r>
            <a:endParaRPr lang="de-DE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3 kurze Unterrichtssequenzen (ca. 30 Minuten):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Anmeldung ab 20.11.23 nur online über unsere Homepage: www.cfvw-gymnasium.de</a:t>
            </a:r>
            <a:endParaRPr lang="de-DE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</a:endParaRPr>
          </a:p>
        </p:txBody>
      </p:sp>
      <p:pic>
        <p:nvPicPr>
          <p:cNvPr id="4" name="Grafik 4" descr="Ein Bild, das Tisch enthält.&#10;&#10;Beschreibung automatisch generiert.">
            <a:extLst>
              <a:ext uri="{FF2B5EF4-FFF2-40B4-BE49-F238E27FC236}">
                <a16:creationId xmlns:a16="http://schemas.microsoft.com/office/drawing/2014/main" id="{881F806F-4B60-A928-2CD1-1017FEB8E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88" t="47859" r="12688" b="12531"/>
          <a:stretch/>
        </p:blipFill>
        <p:spPr>
          <a:xfrm>
            <a:off x="1878760" y="3103603"/>
            <a:ext cx="4872541" cy="1728694"/>
          </a:xfrm>
          <a:prstGeom prst="rect">
            <a:avLst/>
          </a:prstGeom>
        </p:spPr>
      </p:pic>
      <p:pic>
        <p:nvPicPr>
          <p:cNvPr id="7" name="Grafik 6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5F48D233-E9A6-D4A4-DA10-5C9C491AE3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17757"/>
      </p:ext>
    </p:extLst>
  </p:cSld>
  <p:clrMapOvr>
    <a:masterClrMapping/>
  </p:clrMapOvr>
  <p:transition spd="slow"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feil nach rechts 5"/>
          <p:cNvSpPr/>
          <p:nvPr/>
        </p:nvSpPr>
        <p:spPr bwMode="auto">
          <a:xfrm rot="5400000">
            <a:off x="251520" y="1052736"/>
            <a:ext cx="978408" cy="4846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Pfeil nach rechts 6"/>
          <p:cNvSpPr/>
          <p:nvPr/>
        </p:nvSpPr>
        <p:spPr bwMode="auto">
          <a:xfrm>
            <a:off x="1475656" y="1052736"/>
            <a:ext cx="1152128" cy="98255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8" name="Pfeil nach rechts 7"/>
          <p:cNvSpPr/>
          <p:nvPr/>
        </p:nvSpPr>
        <p:spPr bwMode="auto">
          <a:xfrm>
            <a:off x="1187624" y="2348880"/>
            <a:ext cx="3456384" cy="98255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Pfeil nach rechts 8"/>
          <p:cNvSpPr/>
          <p:nvPr/>
        </p:nvSpPr>
        <p:spPr bwMode="auto">
          <a:xfrm>
            <a:off x="5004048" y="3717032"/>
            <a:ext cx="1368152" cy="98255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>
            <a:off x="107504" y="2492896"/>
            <a:ext cx="1512168" cy="98255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1" name="Pfeil nach rechts 10"/>
          <p:cNvSpPr/>
          <p:nvPr/>
        </p:nvSpPr>
        <p:spPr bwMode="auto">
          <a:xfrm>
            <a:off x="2987824" y="2852936"/>
            <a:ext cx="45719" cy="576064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Pfeil nach rechts 11"/>
          <p:cNvSpPr/>
          <p:nvPr/>
        </p:nvSpPr>
        <p:spPr bwMode="auto">
          <a:xfrm>
            <a:off x="2555776" y="3140968"/>
            <a:ext cx="2520280" cy="72008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Gerade Verbindung mit Pfeil 14"/>
          <p:cNvCxnSpPr/>
          <p:nvPr/>
        </p:nvCxnSpPr>
        <p:spPr bwMode="auto">
          <a:xfrm>
            <a:off x="1547664" y="2420888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1691680" y="2708920"/>
            <a:ext cx="1008112" cy="144016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Pfeil nach rechts 18"/>
          <p:cNvSpPr/>
          <p:nvPr/>
        </p:nvSpPr>
        <p:spPr bwMode="auto">
          <a:xfrm>
            <a:off x="539552" y="2132856"/>
            <a:ext cx="6120680" cy="98255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273" y="213986"/>
            <a:ext cx="7772400" cy="691243"/>
          </a:xfrm>
        </p:spPr>
        <p:txBody>
          <a:bodyPr/>
          <a:lstStyle/>
          <a:p>
            <a:pPr algn="l"/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Anmeldeverfahren</a:t>
            </a: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65314" y="937749"/>
            <a:ext cx="8834578" cy="5548697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Termine:</a:t>
            </a:r>
            <a:r>
              <a:rPr lang="de-DE">
                <a:latin typeface="Arial"/>
                <a:cs typeface="Arial"/>
              </a:rPr>
              <a:t> </a:t>
            </a:r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   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19. - 23. Februar 2024: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                  Mo, Di, Do, Fr: 08.30 Uhr - 15.00 Uhr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		Mi: 8.30 - 12.00 und 14.00 - 18.00 Uhr</a:t>
            </a:r>
          </a:p>
          <a:p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Telefonische Terminvereinbarung ab dem 20.11.23.</a:t>
            </a:r>
            <a:endParaRPr lang="de-DE" b="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de-DE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de-DE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de-DE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de-DE" b="1">
                <a:solidFill>
                  <a:schemeClr val="bg1"/>
                </a:solidFill>
                <a:latin typeface="Arial"/>
                <a:cs typeface="Arial"/>
              </a:rPr>
              <a:t>Bitte mitbringen:	</a:t>
            </a:r>
          </a:p>
          <a:p>
            <a:pPr>
              <a:spcBef>
                <a:spcPts val="0"/>
              </a:spcBef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• Kind</a:t>
            </a:r>
            <a:endParaRPr lang="de-DE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• Geburtsurkunde</a:t>
            </a:r>
            <a:endParaRPr lang="de-DE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• Januarzeugnis + Empfehlung der GS</a:t>
            </a:r>
            <a:endParaRPr lang="de-DE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• Anmeldeschein der GS für die neue Schule</a:t>
            </a:r>
            <a:endParaRPr lang="de-DE">
              <a:solidFill>
                <a:schemeClr val="bg1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E83ACA1-9875-431B-8A77-F8891791CD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" b="25658"/>
          <a:stretch/>
        </p:blipFill>
        <p:spPr>
          <a:xfrm>
            <a:off x="4572000" y="3140968"/>
            <a:ext cx="3961136" cy="2110112"/>
          </a:xfrm>
          <a:prstGeom prst="rect">
            <a:avLst/>
          </a:prstGeom>
        </p:spPr>
      </p:pic>
      <p:pic>
        <p:nvPicPr>
          <p:cNvPr id="4" name="Grafik 3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F2F03092-5330-AC30-BD5B-1D03121336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8199" y="1936563"/>
            <a:ext cx="6667817" cy="2489007"/>
          </a:xfrm>
        </p:spPr>
        <p:txBody>
          <a:bodyPr/>
          <a:lstStyle/>
          <a:p>
            <a:br>
              <a:rPr lang="de-DE" sz="5400"/>
            </a:br>
            <a:r>
              <a:rPr lang="de-DE" sz="5400">
                <a:solidFill>
                  <a:schemeClr val="bg1"/>
                </a:solidFill>
                <a:latin typeface="Arial"/>
                <a:cs typeface="Arial"/>
              </a:rPr>
              <a:t>Vielen Dank für Ihre Aufmerksamkeit!</a:t>
            </a:r>
            <a:br>
              <a:rPr lang="de-DE" sz="5400"/>
            </a:br>
            <a:endParaRPr lang="de-DE" sz="540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6" y="6137358"/>
            <a:ext cx="31702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CFAE4823-45AC-F130-F596-2C8D0A248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95" y="5247530"/>
            <a:ext cx="1447800" cy="666750"/>
          </a:xfrm>
          <a:prstGeom prst="rect">
            <a:avLst/>
          </a:prstGeom>
        </p:spPr>
      </p:pic>
      <p:pic>
        <p:nvPicPr>
          <p:cNvPr id="4" name="Grafik 5" descr="Ein Bild, das Text, Whiteboard enthält.&#10;&#10;Beschreibung automatisch generiert.">
            <a:extLst>
              <a:ext uri="{FF2B5EF4-FFF2-40B4-BE49-F238E27FC236}">
                <a16:creationId xmlns:a16="http://schemas.microsoft.com/office/drawing/2014/main" id="{D0E6A792-DFE9-582E-197F-11FD16474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11" r="437" b="787"/>
          <a:stretch/>
        </p:blipFill>
        <p:spPr>
          <a:xfrm>
            <a:off x="7106315" y="5246333"/>
            <a:ext cx="1559516" cy="669314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F98E1520-97EC-5471-99EA-238B9C33B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033" y="5242450"/>
            <a:ext cx="1645749" cy="657756"/>
          </a:xfrm>
          <a:prstGeom prst="rect">
            <a:avLst/>
          </a:prstGeom>
        </p:spPr>
      </p:pic>
      <p:pic>
        <p:nvPicPr>
          <p:cNvPr id="8" name="Grafik 8" descr="Ein Bild, das Text enthält.&#10;&#10;Beschreibung automatisch generiert.">
            <a:extLst>
              <a:ext uri="{FF2B5EF4-FFF2-40B4-BE49-F238E27FC236}">
                <a16:creationId xmlns:a16="http://schemas.microsoft.com/office/drawing/2014/main" id="{B38865C7-812D-1456-92FD-25D7CEB82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971" y="5244620"/>
            <a:ext cx="1383095" cy="653414"/>
          </a:xfrm>
          <a:prstGeom prst="rect">
            <a:avLst/>
          </a:prstGeom>
        </p:spPr>
      </p:pic>
      <p:pic>
        <p:nvPicPr>
          <p:cNvPr id="9" name="Grafik 9">
            <a:extLst>
              <a:ext uri="{FF2B5EF4-FFF2-40B4-BE49-F238E27FC236}">
                <a16:creationId xmlns:a16="http://schemas.microsoft.com/office/drawing/2014/main" id="{1E35AF20-E7CC-6EEB-FA3B-91F070551E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321" r="444" b="14765"/>
          <a:stretch/>
        </p:blipFill>
        <p:spPr>
          <a:xfrm>
            <a:off x="5547528" y="5239548"/>
            <a:ext cx="1382180" cy="668797"/>
          </a:xfrm>
          <a:prstGeom prst="rect">
            <a:avLst/>
          </a:prstGeom>
        </p:spPr>
      </p:pic>
      <p:pic>
        <p:nvPicPr>
          <p:cNvPr id="10" name="Grafik 9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ED31370C-DE1E-A204-89E6-B7DB1B2944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368529" y="-49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6494"/>
      </p:ext>
    </p:extLst>
  </p:cSld>
  <p:clrMapOvr>
    <a:masterClrMapping/>
  </p:clrMapOvr>
  <p:transition spd="slow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3D04740-83A2-1635-BE6F-175940B58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23" y="4237835"/>
            <a:ext cx="2996175" cy="22486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C3D5DCC-C71A-4B71-99E7-C3482488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04" y="238946"/>
            <a:ext cx="7279188" cy="576020"/>
          </a:xfrm>
        </p:spPr>
        <p:txBody>
          <a:bodyPr wrap="square" anchor="ctr">
            <a:normAutofit fontScale="90000"/>
          </a:bodyPr>
          <a:lstStyle/>
          <a:p>
            <a:r>
              <a:rPr lang="de-DE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Unser neues Erprobungsstufengebäude</a:t>
            </a:r>
            <a:endParaRPr lang="de-DE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5" descr="Ein Bild, das drinnen, Decke, Raum, lebend enthält.&#10;&#10;Beschreibung automatisch generiert.">
            <a:extLst>
              <a:ext uri="{FF2B5EF4-FFF2-40B4-BE49-F238E27FC236}">
                <a16:creationId xmlns:a16="http://schemas.microsoft.com/office/drawing/2014/main" id="{24AE4EF2-92BB-3E07-6F40-011F6BFF5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0" b="-402"/>
          <a:stretch/>
        </p:blipFill>
        <p:spPr>
          <a:xfrm>
            <a:off x="5352893" y="1184771"/>
            <a:ext cx="3398081" cy="2356786"/>
          </a:xfrm>
          <a:prstGeom prst="rect">
            <a:avLst/>
          </a:prstGeom>
        </p:spPr>
      </p:pic>
      <p:pic>
        <p:nvPicPr>
          <p:cNvPr id="9" name="Grafik 10" descr="Ein Bild, das Text, drinnen, Wand, Person enthält.&#10;&#10;Beschreibung automatisch generiert.">
            <a:extLst>
              <a:ext uri="{FF2B5EF4-FFF2-40B4-BE49-F238E27FC236}">
                <a16:creationId xmlns:a16="http://schemas.microsoft.com/office/drawing/2014/main" id="{9D083D30-DF63-13E1-A052-285ACD278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08"/>
          <a:stretch/>
        </p:blipFill>
        <p:spPr>
          <a:xfrm>
            <a:off x="281132" y="4227030"/>
            <a:ext cx="2336006" cy="2210361"/>
          </a:xfrm>
          <a:prstGeom prst="rect">
            <a:avLst/>
          </a:prstGeom>
        </p:spPr>
      </p:pic>
      <p:pic>
        <p:nvPicPr>
          <p:cNvPr id="12" name="Grafik 12" descr="Ein Bild, das drinnen, Boden, Decke, Personen enthält.&#10;&#10;Beschreibung automatisch generiert.">
            <a:extLst>
              <a:ext uri="{FF2B5EF4-FFF2-40B4-BE49-F238E27FC236}">
                <a16:creationId xmlns:a16="http://schemas.microsoft.com/office/drawing/2014/main" id="{629ECC40-B922-A44B-9177-185C6793D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04" t="24878" r="7226" b="14878"/>
          <a:stretch/>
        </p:blipFill>
        <p:spPr>
          <a:xfrm>
            <a:off x="6166650" y="3747025"/>
            <a:ext cx="2584324" cy="201805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2C97F90-41FB-59C0-FB6D-5280DD86E2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8" r="161" b="9069"/>
          <a:stretch/>
        </p:blipFill>
        <p:spPr>
          <a:xfrm>
            <a:off x="247282" y="1183998"/>
            <a:ext cx="4857155" cy="2629006"/>
          </a:xfrm>
          <a:prstGeom prst="rect">
            <a:avLst/>
          </a:prstGeom>
        </p:spPr>
      </p:pic>
      <p:pic>
        <p:nvPicPr>
          <p:cNvPr id="7" name="Grafik 6" descr="Ein Bild, das Text, Schrift, Grafiken, Diagramm enthält.&#10;&#10;Beschreibung automatisch generiert.">
            <a:extLst>
              <a:ext uri="{FF2B5EF4-FFF2-40B4-BE49-F238E27FC236}">
                <a16:creationId xmlns:a16="http://schemas.microsoft.com/office/drawing/2014/main" id="{E429201D-006F-EC19-A0EA-F1587B705D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2363" y="179979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361"/>
      </p:ext>
    </p:extLst>
  </p:cSld>
  <p:clrMapOvr>
    <a:masterClrMapping/>
  </p:clrMapOvr>
  <p:transition spd="slow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A1A7B78-F6E5-0B5D-BB46-1B5C21FCF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7" y="190500"/>
            <a:ext cx="8194013" cy="826911"/>
          </a:xfrm>
        </p:spPr>
        <p:txBody>
          <a:bodyPr/>
          <a:lstStyle/>
          <a:p>
            <a:pPr algn="l"/>
            <a:r>
              <a:rPr lang="de-DE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Erprobungsstufe (Jg. 5 &amp; 6)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B82D8A88-9049-7328-7107-4C76BB4C8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71" y="1998945"/>
            <a:ext cx="2263002" cy="2449314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5C0619B-7889-C6AE-C958-CEEDD27CB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74" y="4630528"/>
            <a:ext cx="2652799" cy="2032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BF7BDD0-1470-3F48-E48C-5E1B00900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3" y="3967439"/>
            <a:ext cx="2023427" cy="270006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8ADD0B1-0AD4-B0A5-DF21-0810E7ADB7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1" b="9657"/>
          <a:stretch/>
        </p:blipFill>
        <p:spPr>
          <a:xfrm>
            <a:off x="2599722" y="4395953"/>
            <a:ext cx="3070672" cy="227320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319CA10-5016-D89E-16EE-D20C48DC137A}"/>
              </a:ext>
            </a:extLst>
          </p:cNvPr>
          <p:cNvSpPr txBox="1"/>
          <p:nvPr/>
        </p:nvSpPr>
        <p:spPr>
          <a:xfrm>
            <a:off x="372649" y="1068085"/>
            <a:ext cx="8386794" cy="289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de-DE">
                <a:solidFill>
                  <a:srgbClr val="FFFFFF"/>
                </a:solidFill>
                <a:latin typeface="Arial"/>
                <a:cs typeface="Arial"/>
              </a:rPr>
              <a:t>verlässlicher Unterricht von 8:00 - 13:15 Uhr</a:t>
            </a:r>
          </a:p>
          <a:p>
            <a:pPr marL="342900" marR="0" lvl="0" indent="-34290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warmes Mittagessen im Café Carl </a:t>
            </a:r>
            <a:endParaRPr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Bastel-/ Kunstangebote, Sport, Chor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Hausaufgabenbetreuung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kumimoji="0" lang="de-DE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 – Fr, 14:00 - 15:50</a:t>
            </a:r>
            <a:endParaRPr kumimoji="0" lang="de-DE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   Erzieher, Lehrer, ältere Schüler</a:t>
            </a:r>
            <a:endParaRPr kumimoji="0" lang="de-DE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Grafik 3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B4BDCD61-35A2-9513-3A50-F1E1643045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43281"/>
      </p:ext>
    </p:extLst>
  </p:cSld>
  <p:clrMapOvr>
    <a:masterClrMapping/>
  </p:clrMapOvr>
  <p:transition spd="slow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82492" y="239582"/>
            <a:ext cx="7772400" cy="691243"/>
          </a:xfrm>
        </p:spPr>
        <p:txBody>
          <a:bodyPr/>
          <a:lstStyle/>
          <a:p>
            <a:pPr algn="l"/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Konzept des Übergangs</a:t>
            </a: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01444" y="1159064"/>
            <a:ext cx="8677242" cy="5226868"/>
          </a:xfrm>
        </p:spPr>
        <p:txBody>
          <a:bodyPr/>
          <a:lstStyle/>
          <a:p>
            <a:r>
              <a:rPr lang="de-DE" sz="2500" b="1">
                <a:solidFill>
                  <a:schemeClr val="bg1"/>
                </a:solidFill>
                <a:latin typeface="Arial"/>
                <a:cs typeface="Arial"/>
              </a:rPr>
              <a:t>Sanfter Übergang: </a:t>
            </a:r>
            <a:endParaRPr lang="de-DE" sz="2500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Schnuppernachmittag am Do, 18.01.2024</a:t>
            </a:r>
            <a:endParaRPr lang="de-DE" sz="25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Kennenlernnachmittag vor den Sommerferien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drei Kennenlerntage zu Beginn des Schuljahres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Jg. 5/6 als pädagogische Einheit</a:t>
            </a:r>
          </a:p>
          <a:p>
            <a:endParaRPr lang="de-DE" sz="2500">
              <a:solidFill>
                <a:schemeClr val="bg1"/>
              </a:solidFill>
            </a:endParaRPr>
          </a:p>
          <a:p>
            <a:r>
              <a:rPr lang="de-DE" sz="2500" b="1">
                <a:solidFill>
                  <a:schemeClr val="bg1"/>
                </a:solidFill>
                <a:latin typeface="Arial"/>
                <a:cs typeface="Arial"/>
              </a:rPr>
              <a:t>Struktur: </a:t>
            </a:r>
            <a:endParaRPr lang="de-DE" sz="2500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Doppelstundenprinzip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Klassenleitungsteams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Klassenpaten </a:t>
            </a:r>
            <a:endParaRPr lang="de-DE" sz="25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vierteljährliche Konferenzen mit </a:t>
            </a:r>
            <a:r>
              <a:rPr lang="de-DE" sz="2500" b="1">
                <a:solidFill>
                  <a:schemeClr val="bg1"/>
                </a:solidFill>
                <a:latin typeface="Arial"/>
                <a:cs typeface="Arial"/>
              </a:rPr>
              <a:t>Rückmeldung</a:t>
            </a: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 an Eltern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500">
              <a:solidFill>
                <a:schemeClr val="bg1"/>
              </a:solidFill>
            </a:endParaRPr>
          </a:p>
          <a:p>
            <a:pPr algn="ctr"/>
            <a:endParaRPr lang="de-DE">
              <a:solidFill>
                <a:srgbClr val="FF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CFB6127-1040-46BD-85F5-6716BA8671A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806" y="3085332"/>
            <a:ext cx="1708835" cy="197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036EF0B-A4C4-8A0B-F6A8-A37BC8FF0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2363" y="164321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78432"/>
      </p:ext>
    </p:extLst>
  </p:cSld>
  <p:clrMapOvr>
    <a:masterClrMapping/>
  </p:clrMapOvr>
  <p:transition spd="slow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8088" y="156572"/>
            <a:ext cx="7772400" cy="745869"/>
          </a:xfrm>
        </p:spPr>
        <p:txBody>
          <a:bodyPr/>
          <a:lstStyle/>
          <a:p>
            <a:pPr algn="l"/>
            <a:r>
              <a:rPr lang="de-DE" sz="30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Anhaltspunkte für Erfolg im Gymnasium</a:t>
            </a:r>
            <a:endParaRPr lang="de-DE" sz="30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16621" y="1221018"/>
            <a:ext cx="8730013" cy="5480117"/>
          </a:xfrm>
        </p:spPr>
        <p:txBody>
          <a:bodyPr/>
          <a:lstStyle/>
          <a:p>
            <a:r>
              <a:rPr lang="de-DE" sz="2600" b="1">
                <a:solidFill>
                  <a:srgbClr val="F06059"/>
                </a:solidFill>
                <a:latin typeface="Arial"/>
                <a:cs typeface="Arial"/>
              </a:rPr>
              <a:t>Vier Grundschulnoten sind aussagekräftig</a:t>
            </a:r>
            <a:r>
              <a:rPr lang="de-DE" b="1">
                <a:solidFill>
                  <a:srgbClr val="F06059"/>
                </a:solidFill>
                <a:latin typeface="Arial"/>
                <a:cs typeface="Arial"/>
              </a:rPr>
              <a:t>:</a:t>
            </a:r>
            <a:endParaRPr lang="de-DE"/>
          </a:p>
          <a:p>
            <a:r>
              <a:rPr lang="de-DE" sz="2600">
                <a:solidFill>
                  <a:schemeClr val="bg1"/>
                </a:solidFill>
                <a:latin typeface="Arial"/>
                <a:cs typeface="Arial"/>
              </a:rPr>
              <a:t>                              </a:t>
            </a:r>
            <a:r>
              <a:rPr lang="de-DE" sz="2600" b="1">
                <a:solidFill>
                  <a:schemeClr val="bg1"/>
                </a:solidFill>
                <a:latin typeface="Arial"/>
                <a:cs typeface="Arial"/>
              </a:rPr>
              <a:t>Mathematik</a:t>
            </a:r>
            <a:r>
              <a:rPr lang="de-DE" sz="2600">
                <a:solidFill>
                  <a:schemeClr val="bg1"/>
                </a:solidFill>
                <a:latin typeface="Arial"/>
                <a:cs typeface="Arial"/>
              </a:rPr>
              <a:t>   </a:t>
            </a:r>
            <a:endParaRPr lang="de-DE" sz="2600">
              <a:solidFill>
                <a:schemeClr val="bg1"/>
              </a:solidFill>
            </a:endParaRPr>
          </a:p>
          <a:p>
            <a:r>
              <a:rPr lang="de-DE" sz="2600">
                <a:solidFill>
                  <a:schemeClr val="bg1"/>
                </a:solidFill>
                <a:latin typeface="Arial"/>
                <a:cs typeface="Arial"/>
              </a:rPr>
              <a:t>                              </a:t>
            </a:r>
            <a:r>
              <a:rPr lang="de-DE" sz="2600" b="1">
                <a:solidFill>
                  <a:schemeClr val="bg1"/>
                </a:solidFill>
                <a:latin typeface="Arial"/>
                <a:cs typeface="Arial"/>
              </a:rPr>
              <a:t>Deutsch</a:t>
            </a:r>
            <a:endParaRPr lang="de-DE" sz="180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de-DE" sz="2600">
                <a:solidFill>
                  <a:schemeClr val="bg1"/>
                </a:solidFill>
                <a:latin typeface="Arial"/>
                <a:cs typeface="Arial"/>
              </a:rPr>
              <a:t>                              </a:t>
            </a:r>
            <a:r>
              <a:rPr lang="de-DE" sz="2600" b="1">
                <a:solidFill>
                  <a:schemeClr val="bg1"/>
                </a:solidFill>
                <a:latin typeface="Arial"/>
                <a:cs typeface="Arial"/>
              </a:rPr>
              <a:t>Englisch</a:t>
            </a:r>
            <a:r>
              <a:rPr lang="de-DE" sz="2600">
                <a:solidFill>
                  <a:schemeClr val="bg1"/>
                </a:solidFill>
                <a:latin typeface="Arial"/>
                <a:cs typeface="Arial"/>
              </a:rPr>
              <a:t>	 </a:t>
            </a:r>
            <a:endParaRPr lang="de-DE" sz="2600">
              <a:solidFill>
                <a:schemeClr val="bg1"/>
              </a:solidFill>
            </a:endParaRPr>
          </a:p>
          <a:p>
            <a:r>
              <a:rPr lang="de-DE" sz="2600">
                <a:solidFill>
                  <a:schemeClr val="bg1"/>
                </a:solidFill>
                <a:latin typeface="Arial"/>
                <a:cs typeface="Arial"/>
              </a:rPr>
              <a:t>                              </a:t>
            </a:r>
            <a:r>
              <a:rPr lang="de-DE" sz="2600" b="1">
                <a:solidFill>
                  <a:schemeClr val="bg1"/>
                </a:solidFill>
                <a:latin typeface="Arial"/>
                <a:cs typeface="Arial"/>
              </a:rPr>
              <a:t>Sachunterricht</a:t>
            </a:r>
            <a:endParaRPr lang="de-DE" sz="1100">
              <a:solidFill>
                <a:schemeClr val="bg1"/>
              </a:solidFill>
            </a:endParaRPr>
          </a:p>
          <a:p>
            <a:r>
              <a:rPr lang="de-DE" sz="2600" b="1">
                <a:solidFill>
                  <a:schemeClr val="bg1"/>
                </a:solidFill>
                <a:latin typeface="Arial"/>
                <a:cs typeface="Arial"/>
              </a:rPr>
              <a:t>	</a:t>
            </a:r>
            <a:endParaRPr lang="de-DE" sz="1100">
              <a:solidFill>
                <a:schemeClr val="bg1"/>
              </a:solidFill>
            </a:endParaRPr>
          </a:p>
          <a:p>
            <a:r>
              <a:rPr lang="de-DE" sz="2600" b="1">
                <a:solidFill>
                  <a:srgbClr val="F06059"/>
                </a:solidFill>
                <a:latin typeface="Arial"/>
                <a:cs typeface="Arial"/>
              </a:rPr>
              <a:t>Persönliche Eigenschaften:</a:t>
            </a:r>
            <a:r>
              <a:rPr lang="de-DE" sz="2000" b="1">
                <a:solidFill>
                  <a:srgbClr val="F06059"/>
                </a:solidFill>
                <a:latin typeface="Arial"/>
                <a:cs typeface="Arial"/>
              </a:rPr>
              <a:t>  		</a:t>
            </a:r>
            <a:endParaRPr lang="de-DE" sz="1100">
              <a:solidFill>
                <a:srgbClr val="F0605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Konzentrationsfähigkeit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Leistungsbereitschaft / Durchhaltevermögen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>
                <a:solidFill>
                  <a:schemeClr val="bg1"/>
                </a:solidFill>
                <a:latin typeface="Arial"/>
                <a:cs typeface="Arial"/>
              </a:rPr>
              <a:t>Bereitschaft zur mündlichen Mitarbeit</a:t>
            </a:r>
          </a:p>
          <a:p>
            <a:r>
              <a:rPr lang="de-DE" sz="2400">
                <a:solidFill>
                  <a:srgbClr val="F06059"/>
                </a:solidFill>
                <a:latin typeface="Arial"/>
                <a:cs typeface="Arial"/>
              </a:rPr>
              <a:t>Im Zweifel und bei fehlender Gymnasialempfehlung Beratung vor der Anmeldung. </a:t>
            </a:r>
            <a:r>
              <a:rPr lang="de-DE" sz="2400">
                <a:solidFill>
                  <a:schemeClr val="bg1"/>
                </a:solidFill>
                <a:latin typeface="Arial"/>
                <a:cs typeface="Arial"/>
              </a:rPr>
              <a:t>     </a:t>
            </a:r>
            <a:r>
              <a:rPr lang="de-DE" sz="2400">
                <a:solidFill>
                  <a:srgbClr val="F06059"/>
                </a:solidFill>
                <a:latin typeface="Arial"/>
                <a:cs typeface="Arial"/>
              </a:rPr>
              <a:t>  		</a:t>
            </a:r>
            <a:endParaRPr lang="de-DE">
              <a:solidFill>
                <a:srgbClr val="F06059"/>
              </a:solidFill>
            </a:endParaRPr>
          </a:p>
          <a:p>
            <a:pPr algn="ctr"/>
            <a:endParaRPr lang="de-DE">
              <a:solidFill>
                <a:srgbClr val="FF0000"/>
              </a:solidFill>
            </a:endParaRPr>
          </a:p>
        </p:txBody>
      </p:sp>
      <p:pic>
        <p:nvPicPr>
          <p:cNvPr id="9" name="Grafik 8" descr="10 Tipps für mehr Spaß am Leben und Erfolg bei der Arbeit | trend.at">
            <a:extLst>
              <a:ext uri="{FF2B5EF4-FFF2-40B4-BE49-F238E27FC236}">
                <a16:creationId xmlns:a16="http://schemas.microsoft.com/office/drawing/2014/main" id="{233E884D-72D4-410F-8C5A-33A30F2D273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0"/>
          <a:stretch/>
        </p:blipFill>
        <p:spPr bwMode="auto">
          <a:xfrm>
            <a:off x="6430080" y="1822899"/>
            <a:ext cx="1993265" cy="2007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 descr="Ihr Erfolg - gestern, heute und morgen - OUT OF BOX LESEN UND HÖREN">
            <a:extLst>
              <a:ext uri="{FF2B5EF4-FFF2-40B4-BE49-F238E27FC236}">
                <a16:creationId xmlns:a16="http://schemas.microsoft.com/office/drawing/2014/main" id="{6D79A6C8-9639-417D-839A-C990E99C921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1"/>
          <a:stretch/>
        </p:blipFill>
        <p:spPr bwMode="auto">
          <a:xfrm>
            <a:off x="651440" y="1723715"/>
            <a:ext cx="2131695" cy="2012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12C4D2D2-CBA5-E294-79FF-70943895B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3689" y="-2148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5270"/>
      </p:ext>
    </p:extLst>
  </p:cSld>
  <p:clrMapOvr>
    <a:masterClrMapping/>
  </p:clrMapOvr>
  <p:transition spd="slow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16621" y="1489365"/>
            <a:ext cx="8730013" cy="4662054"/>
          </a:xfrm>
        </p:spPr>
        <p:txBody>
          <a:bodyPr/>
          <a:lstStyle/>
          <a:p>
            <a:r>
              <a:rPr lang="de-DE" sz="3200" b="1">
                <a:solidFill>
                  <a:schemeClr val="bg1"/>
                </a:solidFill>
                <a:latin typeface="Arial "/>
                <a:cs typeface="Arial"/>
              </a:rPr>
              <a:t>Die Singklasse  </a:t>
            </a:r>
            <a:r>
              <a:rPr lang="de-DE" sz="3000">
                <a:solidFill>
                  <a:schemeClr val="bg1"/>
                </a:solidFill>
                <a:latin typeface="Webdings" panose="05030102010509060703" pitchFamily="18" charset="2"/>
                <a:cs typeface="Arial"/>
                <a:sym typeface="Webdings"/>
              </a:rPr>
              <a:t>¯¯¯</a:t>
            </a:r>
          </a:p>
          <a:p>
            <a:endParaRPr lang="de-DE" sz="3000">
              <a:solidFill>
                <a:schemeClr val="bg1"/>
              </a:solidFill>
              <a:latin typeface="Arial "/>
              <a:cs typeface="Arial"/>
              <a:sym typeface="Webding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>
                <a:solidFill>
                  <a:schemeClr val="bg1"/>
                </a:solidFill>
                <a:latin typeface="Arial "/>
                <a:cs typeface="Arial"/>
                <a:sym typeface="Webdings"/>
              </a:rPr>
              <a:t>Keine Vorkenntnisse nötig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>
                <a:solidFill>
                  <a:schemeClr val="bg1"/>
                </a:solidFill>
                <a:latin typeface="Arial "/>
                <a:cs typeface="Arial"/>
                <a:sym typeface="Webdings"/>
              </a:rPr>
              <a:t>Dauer: 2 Jahre (Klasse 5/6)</a:t>
            </a:r>
            <a:endParaRPr lang="de-DE" sz="2600">
              <a:solidFill>
                <a:schemeClr val="bg1"/>
              </a:solidFill>
              <a:latin typeface="Arial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>
                <a:solidFill>
                  <a:schemeClr val="bg1"/>
                </a:solidFill>
                <a:latin typeface="Arial "/>
              </a:rPr>
              <a:t>Teilnahme an der Chor-AG (</a:t>
            </a:r>
            <a:r>
              <a:rPr lang="de-DE" sz="2600" err="1">
                <a:solidFill>
                  <a:schemeClr val="bg1"/>
                </a:solidFill>
                <a:latin typeface="Arial "/>
              </a:rPr>
              <a:t>WUSCh</a:t>
            </a:r>
            <a:r>
              <a:rPr lang="de-DE" sz="2600">
                <a:solidFill>
                  <a:schemeClr val="bg1"/>
                </a:solidFill>
                <a:latin typeface="Arial "/>
              </a:rPr>
              <a:t>) der Jg. 5/ 6 verpflichtend</a:t>
            </a:r>
            <a:endParaRPr lang="de-DE" sz="2600" b="1">
              <a:solidFill>
                <a:schemeClr val="bg1"/>
              </a:solidFill>
              <a:latin typeface="Arial "/>
              <a:ea typeface="Calibri"/>
            </a:endParaRPr>
          </a:p>
        </p:txBody>
      </p:sp>
      <p:pic>
        <p:nvPicPr>
          <p:cNvPr id="4" name="Grafik 3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755D66B0-B6ED-799E-BEA5-81A0338B4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573740" y="153202"/>
            <a:ext cx="1493375" cy="100579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C008C64-8F7A-BABE-0C4A-7984B9D4E014}"/>
              </a:ext>
            </a:extLst>
          </p:cNvPr>
          <p:cNvSpPr txBox="1"/>
          <p:nvPr/>
        </p:nvSpPr>
        <p:spPr>
          <a:xfrm>
            <a:off x="223404" y="266911"/>
            <a:ext cx="6877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Neu ab dem Schuljahr 2024/25: </a:t>
            </a:r>
            <a:endParaRPr lang="de-DE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78769B-470A-019B-4448-C29837A3B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445" y="4225027"/>
            <a:ext cx="2542840" cy="17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8975"/>
      </p:ext>
    </p:extLst>
  </p:cSld>
  <p:clrMapOvr>
    <a:masterClrMapping/>
  </p:clrMapOvr>
  <p:transition spd="slow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3C29A-232F-4E33-A285-B4E10382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53" y="213986"/>
            <a:ext cx="7772400" cy="691243"/>
          </a:xfrm>
        </p:spPr>
        <p:txBody>
          <a:bodyPr/>
          <a:lstStyle/>
          <a:p>
            <a:pPr algn="l"/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Das Förderkonzept am </a:t>
            </a:r>
            <a:r>
              <a:rPr lang="de-DE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CFvW</a:t>
            </a:r>
            <a:endParaRPr lang="de-DE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A35966-66AE-44A0-8707-FAC3CA397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451" y="2391529"/>
            <a:ext cx="8426861" cy="3148629"/>
          </a:xfrm>
        </p:spPr>
        <p:txBody>
          <a:bodyPr/>
          <a:lstStyle/>
          <a:p>
            <a:endParaRPr lang="de-DE" b="1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Soziales Lernen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in Klasse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5 (Lions Quest)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Förderband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in Jg.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5 (2.Hj.), 6 und 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Projektschule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 “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Digitale Drehtür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” in Jg. 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6,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 7 und 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“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Förder-</a:t>
            </a:r>
            <a:r>
              <a:rPr lang="de-DE" err="1">
                <a:solidFill>
                  <a:schemeClr val="bg1"/>
                </a:solidFill>
                <a:latin typeface="Arial"/>
                <a:cs typeface="Arial"/>
              </a:rPr>
              <a:t>Forder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-Projekt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” in Jg. 9, 10, </a:t>
            </a:r>
            <a:r>
              <a:rPr lang="en-GB">
                <a:solidFill>
                  <a:srgbClr val="FFFFFF"/>
                </a:solidFill>
                <a:latin typeface="Arial"/>
                <a:cs typeface="Arial"/>
              </a:rPr>
              <a:t>EF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, Q1/ Q2</a:t>
            </a:r>
            <a:endParaRPr lang="de-DE">
              <a:solidFill>
                <a:schemeClr val="bg1"/>
              </a:solidFill>
              <a:latin typeface="Arial"/>
              <a:cs typeface="Arial"/>
            </a:endParaRPr>
          </a:p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2411C2-22FF-7C35-8AFC-17BB99EDD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9" b="11628"/>
          <a:stretch/>
        </p:blipFill>
        <p:spPr>
          <a:xfrm>
            <a:off x="534360" y="1091414"/>
            <a:ext cx="1855290" cy="1785371"/>
          </a:xfrm>
          <a:prstGeom prst="rect">
            <a:avLst/>
          </a:prstGeom>
        </p:spPr>
      </p:pic>
      <p:pic>
        <p:nvPicPr>
          <p:cNvPr id="9" name="Grafik 8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A6CD292F-BB36-168E-A355-FC101EC525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90992"/>
      </p:ext>
    </p:extLst>
  </p:cSld>
  <p:clrMapOvr>
    <a:masterClrMapping/>
  </p:clrMapOvr>
  <p:transition spd="slow">
    <p:pull dir="r"/>
  </p:transition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74" y="190500"/>
            <a:ext cx="7465925" cy="691243"/>
          </a:xfrm>
        </p:spPr>
        <p:txBody>
          <a:bodyPr/>
          <a:lstStyle/>
          <a:p>
            <a:br>
              <a:rPr lang="de-DE" b="1"/>
            </a:br>
            <a:endParaRPr lang="de-DE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58" y="664064"/>
            <a:ext cx="8195816" cy="51045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</a:rPr>
              <a:t>halbjährlich wählbar</a:t>
            </a:r>
          </a:p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obligatorische Teilnahme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</a:rPr>
              <a:t>notenunabhängige Nominierung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</a:rPr>
              <a:t>Stärkenorientierte Ausrichtung</a:t>
            </a:r>
          </a:p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Förderunterricht in Mathematik/ Englisch/ Deutsch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de-DE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Begabungsförderung in </a:t>
            </a:r>
            <a:r>
              <a:rPr lang="de-DE" err="1">
                <a:solidFill>
                  <a:schemeClr val="bg1"/>
                </a:solidFill>
                <a:latin typeface="Arial"/>
                <a:cs typeface="Arial"/>
              </a:rPr>
              <a:t>naturwiss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./sprachlich/ musisch-künstlerischem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 und </a:t>
            </a:r>
            <a:r>
              <a:rPr lang="de-DE">
                <a:solidFill>
                  <a:schemeClr val="bg1"/>
                </a:solidFill>
                <a:latin typeface="Arial"/>
                <a:cs typeface="Arial"/>
              </a:rPr>
              <a:t>sozialem Bereich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,Sans-Serif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1036624-0875-4C76-AEF6-CEFF4622246F}"/>
              </a:ext>
            </a:extLst>
          </p:cNvPr>
          <p:cNvSpPr/>
          <p:nvPr/>
        </p:nvSpPr>
        <p:spPr>
          <a:xfrm>
            <a:off x="160773" y="192467"/>
            <a:ext cx="7465926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Das Förderband am CFVW</a:t>
            </a:r>
            <a:endParaRPr lang="de-DE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8762DDB-7BA8-7B40-B57F-4CAE570CF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673" y="1248839"/>
            <a:ext cx="2487492" cy="1865619"/>
          </a:xfrm>
          <a:prstGeom prst="rect">
            <a:avLst/>
          </a:prstGeom>
        </p:spPr>
      </p:pic>
      <p:pic>
        <p:nvPicPr>
          <p:cNvPr id="7" name="Grafik 6" descr="Ein Bild, das Text, Schrift, Diagramm, Grafiken enthält.&#10;&#10;Beschreibung automatisch generiert.">
            <a:extLst>
              <a:ext uri="{FF2B5EF4-FFF2-40B4-BE49-F238E27FC236}">
                <a16:creationId xmlns:a16="http://schemas.microsoft.com/office/drawing/2014/main" id="{A708CA0D-A888-2BB9-7A04-D153BD22F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0290" r="2174" b="20870"/>
          <a:stretch/>
        </p:blipFill>
        <p:spPr>
          <a:xfrm>
            <a:off x="7650365" y="-49"/>
            <a:ext cx="1493375" cy="10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87452"/>
      </p:ext>
    </p:extLst>
  </p:cSld>
  <p:clrMapOvr>
    <a:masterClrMapping/>
  </p:clrMapOvr>
  <p:transition spd="slow">
    <p:pull dir="r"/>
  </p:transition>
</p:sld>
</file>

<file path=ppt/theme/theme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1A95415042DF459E6694C6DF2A4631" ma:contentTypeVersion="5" ma:contentTypeDescription="Ein neues Dokument erstellen." ma:contentTypeScope="" ma:versionID="d966b36ab3b7faa1ea4eacb88972ca05">
  <xsd:schema xmlns:xsd="http://www.w3.org/2001/XMLSchema" xmlns:xs="http://www.w3.org/2001/XMLSchema" xmlns:p="http://schemas.microsoft.com/office/2006/metadata/properties" xmlns:ns2="3eb8c808-e206-454b-8549-85897536f8a3" xmlns:ns3="50ca2517-f2d0-4670-8952-6ceb26571a92" targetNamespace="http://schemas.microsoft.com/office/2006/metadata/properties" ma:root="true" ma:fieldsID="f1fbf759a0bb510b1df64a4022aff453" ns2:_="" ns3:_="">
    <xsd:import namespace="3eb8c808-e206-454b-8549-85897536f8a3"/>
    <xsd:import namespace="50ca2517-f2d0-4670-8952-6ceb26571a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b8c808-e206-454b-8549-85897536f8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ca2517-f2d0-4670-8952-6ceb26571a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0ca2517-f2d0-4670-8952-6ceb26571a92">
      <UserInfo>
        <DisplayName>Eleni Melikidou</DisplayName>
        <AccountId>25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AD6E257-9E2F-464C-B1FB-DF86CEEC06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25A95E-4369-488C-B9E9-CB052447F0FF}">
  <ds:schemaRefs>
    <ds:schemaRef ds:uri="3eb8c808-e206-454b-8549-85897536f8a3"/>
    <ds:schemaRef ds:uri="50ca2517-f2d0-4670-8952-6ceb26571a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E206C8E-2B5D-46B7-97A2-2ACF30BBA1B8}">
  <ds:schemaRefs>
    <ds:schemaRef ds:uri="50ca2517-f2d0-4670-8952-6ceb26571a92"/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23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Larissa-Design</vt:lpstr>
      <vt:lpstr>PowerPoint Presentation</vt:lpstr>
      <vt:lpstr>PowerPoint Presentation</vt:lpstr>
      <vt:lpstr>Unser neues Erprobungsstufengebäude</vt:lpstr>
      <vt:lpstr>Erprobungsstufe (Jg. 5 &amp; 6)</vt:lpstr>
      <vt:lpstr>Konzept des Übergangs</vt:lpstr>
      <vt:lpstr>Anhaltspunkte für Erfolg im Gymnasium</vt:lpstr>
      <vt:lpstr>PowerPoint Presentation</vt:lpstr>
      <vt:lpstr>Das Förderkonzept am CFvW</vt:lpstr>
      <vt:lpstr> </vt:lpstr>
      <vt:lpstr>PowerPoint Presentation</vt:lpstr>
      <vt:lpstr>Mittelstufe: Klasse 7 - 10</vt:lpstr>
      <vt:lpstr>Mittelstufe: Klasse 7 - 10</vt:lpstr>
      <vt:lpstr>PowerPoint Presentation</vt:lpstr>
      <vt:lpstr>Ausblick in die Oberstufe</vt:lpstr>
      <vt:lpstr>Digitalisierung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Schnuppernachmittag </vt:lpstr>
      <vt:lpstr>Anmeldeverfahren</vt:lpstr>
      <vt:lpstr> Vielen Dank für Ihre Aufmerksamkeit!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www.cfvw-gymnasium.de</dc:title>
  <dc:creator>Rlr</dc:creator>
  <cp:revision>1</cp:revision>
  <cp:lastPrinted>2020-11-27T10:47:54Z</cp:lastPrinted>
  <dcterms:created xsi:type="dcterms:W3CDTF">2003-01-05T16:45:56Z</dcterms:created>
  <dcterms:modified xsi:type="dcterms:W3CDTF">2023-11-13T11:16:54Z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0x010100F01A95415042DF459E6694C6DF2A4631</vt:lpwstr>
  </property>
</Properties>
</file>